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handoutMasterIdLst>
    <p:handoutMasterId r:id="rId24"/>
  </p:handoutMasterIdLst>
  <p:sldIdLst>
    <p:sldId id="256" r:id="rId5"/>
    <p:sldId id="291" r:id="rId6"/>
    <p:sldId id="290" r:id="rId7"/>
    <p:sldId id="292" r:id="rId8"/>
    <p:sldId id="308" r:id="rId9"/>
    <p:sldId id="294" r:id="rId10"/>
    <p:sldId id="295" r:id="rId11"/>
    <p:sldId id="296" r:id="rId12"/>
    <p:sldId id="313" r:id="rId13"/>
    <p:sldId id="312" r:id="rId14"/>
    <p:sldId id="299" r:id="rId15"/>
    <p:sldId id="301" r:id="rId16"/>
    <p:sldId id="300" r:id="rId17"/>
    <p:sldId id="302" r:id="rId18"/>
    <p:sldId id="303" r:id="rId19"/>
    <p:sldId id="304" r:id="rId20"/>
    <p:sldId id="311" r:id="rId21"/>
    <p:sldId id="2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10B7A1-AE87-40BD-8DF2-2C441F117588}">
          <p14:sldIdLst>
            <p14:sldId id="256"/>
            <p14:sldId id="291"/>
            <p14:sldId id="290"/>
            <p14:sldId id="292"/>
            <p14:sldId id="308"/>
            <p14:sldId id="294"/>
            <p14:sldId id="295"/>
            <p14:sldId id="296"/>
            <p14:sldId id="313"/>
            <p14:sldId id="312"/>
            <p14:sldId id="299"/>
            <p14:sldId id="301"/>
            <p14:sldId id="300"/>
            <p14:sldId id="302"/>
            <p14:sldId id="303"/>
            <p14:sldId id="304"/>
            <p14:sldId id="311"/>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F872E4B-F3F7-EF0D-1AAC-9B1D2373A132}" name="Priya R" initials="PR" userId="S::Priya.R@lntinfotech.com::a0651b7f-b0d3-482c-8e8e-a2858e7a8afc" providerId="AD"/>
  <p188:author id="{B4CAC79D-8FCB-288B-F28B-8134591DC50F}" name="Veena Rodrigues" initials="VR" userId="S::Veena.Rodrigues@lntinfotech.com::f6f3ce8e-8412-4242-b69f-d51111f1a58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00FFFF"/>
    <a:srgbClr val="004880"/>
    <a:srgbClr val="66B3E4"/>
    <a:srgbClr val="FFDF7D"/>
    <a:srgbClr val="ECECEC"/>
    <a:srgbClr val="7FA3BF"/>
    <a:srgbClr val="595959"/>
    <a:srgbClr val="F9F0E0"/>
    <a:srgbClr val="F2F7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E4EFF6-695F-B909-6666-2869A2A59826}" v="2" dt="2023-12-14T18:22:39.704"/>
    <p1510:client id="{7C2099D6-D495-46AF-A66E-73280F611B78}" v="8" dt="2023-12-14T18:15:40.7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yuresh Aadik Patil" userId="S::mayuresh.10731174@ltimindtree.com::a2e958a8-1243-4cdc-91cb-00c588c05e06" providerId="AD" clId="Web-{24E4EFF6-695F-B909-6666-2869A2A59826}"/>
    <pc:docChg chg="modSld">
      <pc:chgData name="Mayuresh Aadik Patil" userId="S::mayuresh.10731174@ltimindtree.com::a2e958a8-1243-4cdc-91cb-00c588c05e06" providerId="AD" clId="Web-{24E4EFF6-695F-B909-6666-2869A2A59826}" dt="2023-12-14T18:22:39.704" v="1" actId="20577"/>
      <pc:docMkLst>
        <pc:docMk/>
      </pc:docMkLst>
      <pc:sldChg chg="modSp">
        <pc:chgData name="Mayuresh Aadik Patil" userId="S::mayuresh.10731174@ltimindtree.com::a2e958a8-1243-4cdc-91cb-00c588c05e06" providerId="AD" clId="Web-{24E4EFF6-695F-B909-6666-2869A2A59826}" dt="2023-12-14T18:22:39.704" v="1" actId="20577"/>
        <pc:sldMkLst>
          <pc:docMk/>
          <pc:sldMk cId="4276547192" sldId="295"/>
        </pc:sldMkLst>
        <pc:spChg chg="mod">
          <ac:chgData name="Mayuresh Aadik Patil" userId="S::mayuresh.10731174@ltimindtree.com::a2e958a8-1243-4cdc-91cb-00c588c05e06" providerId="AD" clId="Web-{24E4EFF6-695F-B909-6666-2869A2A59826}" dt="2023-12-14T18:22:39.704" v="1" actId="20577"/>
          <ac:spMkLst>
            <pc:docMk/>
            <pc:sldMk cId="4276547192" sldId="295"/>
            <ac:spMk id="13" creationId="{EE7FFFF7-55DD-68EE-32E4-0D1B7D6D1C25}"/>
          </ac:spMkLst>
        </pc:spChg>
      </pc:sldChg>
    </pc:docChg>
  </pc:docChgLst>
  <pc:docChgLst>
    <pc:chgData name="Mayuresh Aadik Patil" userId="a2e958a8-1243-4cdc-91cb-00c588c05e06" providerId="ADAL" clId="{7C2099D6-D495-46AF-A66E-73280F611B78}"/>
    <pc:docChg chg="undo custSel addSld delSld modSld modSection">
      <pc:chgData name="Mayuresh Aadik Patil" userId="a2e958a8-1243-4cdc-91cb-00c588c05e06" providerId="ADAL" clId="{7C2099D6-D495-46AF-A66E-73280F611B78}" dt="2023-12-14T18:19:35.369" v="24" actId="20577"/>
      <pc:docMkLst>
        <pc:docMk/>
      </pc:docMkLst>
      <pc:sldChg chg="addSp delSp modSp mod">
        <pc:chgData name="Mayuresh Aadik Patil" userId="a2e958a8-1243-4cdc-91cb-00c588c05e06" providerId="ADAL" clId="{7C2099D6-D495-46AF-A66E-73280F611B78}" dt="2023-12-14T18:13:30.512" v="14" actId="20577"/>
        <pc:sldMkLst>
          <pc:docMk/>
          <pc:sldMk cId="655335501" sldId="291"/>
        </pc:sldMkLst>
        <pc:spChg chg="mod">
          <ac:chgData name="Mayuresh Aadik Patil" userId="a2e958a8-1243-4cdc-91cb-00c588c05e06" providerId="ADAL" clId="{7C2099D6-D495-46AF-A66E-73280F611B78}" dt="2023-12-14T18:13:30.512" v="14" actId="20577"/>
          <ac:spMkLst>
            <pc:docMk/>
            <pc:sldMk cId="655335501" sldId="291"/>
            <ac:spMk id="24" creationId="{63D2FF04-2220-6322-E3C0-FD77C49CEBA7}"/>
          </ac:spMkLst>
        </pc:spChg>
        <pc:spChg chg="topLvl">
          <ac:chgData name="Mayuresh Aadik Patil" userId="a2e958a8-1243-4cdc-91cb-00c588c05e06" providerId="ADAL" clId="{7C2099D6-D495-46AF-A66E-73280F611B78}" dt="2023-12-14T18:12:22.557" v="3" actId="478"/>
          <ac:spMkLst>
            <pc:docMk/>
            <pc:sldMk cId="655335501" sldId="291"/>
            <ac:spMk id="29" creationId="{61E7A3AC-D89A-8C90-B369-53AA1B2F0230}"/>
          </ac:spMkLst>
        </pc:spChg>
        <pc:spChg chg="del topLvl">
          <ac:chgData name="Mayuresh Aadik Patil" userId="a2e958a8-1243-4cdc-91cb-00c588c05e06" providerId="ADAL" clId="{7C2099D6-D495-46AF-A66E-73280F611B78}" dt="2023-12-14T18:12:22.557" v="3" actId="478"/>
          <ac:spMkLst>
            <pc:docMk/>
            <pc:sldMk cId="655335501" sldId="291"/>
            <ac:spMk id="30" creationId="{72C400CD-23A0-BA2E-71A0-3F6AACE29A0F}"/>
          </ac:spMkLst>
        </pc:spChg>
        <pc:grpChg chg="del">
          <ac:chgData name="Mayuresh Aadik Patil" userId="a2e958a8-1243-4cdc-91cb-00c588c05e06" providerId="ADAL" clId="{7C2099D6-D495-46AF-A66E-73280F611B78}" dt="2023-12-14T18:12:22.557" v="3" actId="478"/>
          <ac:grpSpMkLst>
            <pc:docMk/>
            <pc:sldMk cId="655335501" sldId="291"/>
            <ac:grpSpMk id="18" creationId="{C80A2A99-CFCE-ECA4-7EED-2EEA3B1E17A4}"/>
          </ac:grpSpMkLst>
        </pc:grpChg>
        <pc:grpChg chg="add del mod">
          <ac:chgData name="Mayuresh Aadik Patil" userId="a2e958a8-1243-4cdc-91cb-00c588c05e06" providerId="ADAL" clId="{7C2099D6-D495-46AF-A66E-73280F611B78}" dt="2023-12-14T18:13:07.332" v="8" actId="478"/>
          <ac:grpSpMkLst>
            <pc:docMk/>
            <pc:sldMk cId="655335501" sldId="291"/>
            <ac:grpSpMk id="22" creationId="{0973CA01-7424-D34B-1CAC-C1384F461EDD}"/>
          </ac:grpSpMkLst>
        </pc:grpChg>
      </pc:sldChg>
      <pc:sldChg chg="modSp mod">
        <pc:chgData name="Mayuresh Aadik Patil" userId="a2e958a8-1243-4cdc-91cb-00c588c05e06" providerId="ADAL" clId="{7C2099D6-D495-46AF-A66E-73280F611B78}" dt="2023-12-14T18:19:35.369" v="24" actId="20577"/>
        <pc:sldMkLst>
          <pc:docMk/>
          <pc:sldMk cId="2141398832" sldId="312"/>
        </pc:sldMkLst>
        <pc:spChg chg="mod">
          <ac:chgData name="Mayuresh Aadik Patil" userId="a2e958a8-1243-4cdc-91cb-00c588c05e06" providerId="ADAL" clId="{7C2099D6-D495-46AF-A66E-73280F611B78}" dt="2023-12-14T18:19:35.369" v="24" actId="20577"/>
          <ac:spMkLst>
            <pc:docMk/>
            <pc:sldMk cId="2141398832" sldId="312"/>
            <ac:spMk id="3" creationId="{2DABEF34-8DF5-976A-D6E3-3B13AA0416E5}"/>
          </ac:spMkLst>
        </pc:spChg>
      </pc:sldChg>
      <pc:sldChg chg="add del">
        <pc:chgData name="Mayuresh Aadik Patil" userId="a2e958a8-1243-4cdc-91cb-00c588c05e06" providerId="ADAL" clId="{7C2099D6-D495-46AF-A66E-73280F611B78}" dt="2023-12-14T17:55:02.735" v="2" actId="2696"/>
        <pc:sldMkLst>
          <pc:docMk/>
          <pc:sldMk cId="2448817237" sldId="314"/>
        </pc:sldMkLst>
      </pc:sldChg>
    </pc:docChg>
  </pc:docChgLst>
</pc:chgInfo>
</file>

<file path=ppt/diagrams/_rels/data2.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_rels/drawing2.xml.rels><?xml version="1.0" encoding="UTF-8" standalone="yes"?>
<Relationships xmlns="http://schemas.openxmlformats.org/package/2006/relationships"><Relationship Id="rId2" Type="http://schemas.openxmlformats.org/officeDocument/2006/relationships/image" Target="../media/image8.svg"/><Relationship Id="rId1"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8A4A29-C530-406D-8306-950EF443C918}"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9CA161E4-AA04-4129-9A88-D5424B7374E6}">
      <dgm:prSet/>
      <dgm:spPr>
        <a:gradFill rotWithShape="0">
          <a:gsLst>
            <a:gs pos="0">
              <a:srgbClr val="00FFFF"/>
            </a:gs>
            <a:gs pos="72000">
              <a:srgbClr val="00B0F0"/>
            </a:gs>
            <a:gs pos="35000">
              <a:srgbClr val="00FFFF"/>
            </a:gs>
            <a:gs pos="100000">
              <a:srgbClr val="00B0F0"/>
            </a:gs>
          </a:gsLst>
          <a:lin ang="3000000" scaled="0"/>
        </a:gradFill>
        <a:ln>
          <a:noFill/>
        </a:ln>
        <a:effectLst>
          <a:outerShdw blurRad="152400" dist="50800" dir="5400000" algn="ctr" rotWithShape="0">
            <a:schemeClr val="tx1">
              <a:alpha val="84000"/>
            </a:schemeClr>
          </a:outerShdw>
        </a:effectLst>
      </dgm:spPr>
      <dgm:t>
        <a:bodyPr/>
        <a:lstStyle/>
        <a:p>
          <a:r>
            <a:rPr lang="en-IN" b="1"/>
            <a:t>Introduction</a:t>
          </a:r>
          <a:endParaRPr lang="en-US" b="1"/>
        </a:p>
      </dgm:t>
    </dgm:pt>
    <dgm:pt modelId="{0DD88AC4-1829-4F5C-92BD-18F97A35B7F2}" type="parTrans" cxnId="{E219D5C6-5621-4D9F-A2B6-BFFA932DAFE5}">
      <dgm:prSet/>
      <dgm:spPr/>
      <dgm:t>
        <a:bodyPr/>
        <a:lstStyle/>
        <a:p>
          <a:endParaRPr lang="en-US"/>
        </a:p>
      </dgm:t>
    </dgm:pt>
    <dgm:pt modelId="{E889B286-D4A2-48B2-A363-93D1CE9E1951}" type="sibTrans" cxnId="{E219D5C6-5621-4D9F-A2B6-BFFA932DAFE5}">
      <dgm:prSet/>
      <dgm:spPr/>
      <dgm:t>
        <a:bodyPr/>
        <a:lstStyle/>
        <a:p>
          <a:endParaRPr lang="en-US"/>
        </a:p>
      </dgm:t>
    </dgm:pt>
    <dgm:pt modelId="{8D2B12BE-023E-4E2C-9341-D1AF780C67DA}">
      <dgm:prSet/>
      <dgm:spPr>
        <a:gradFill rotWithShape="0">
          <a:gsLst>
            <a:gs pos="0">
              <a:srgbClr val="00FFFF"/>
            </a:gs>
            <a:gs pos="72000">
              <a:srgbClr val="00B0F0"/>
            </a:gs>
            <a:gs pos="35000">
              <a:srgbClr val="00FFFF"/>
            </a:gs>
            <a:gs pos="100000">
              <a:srgbClr val="00B0F0"/>
            </a:gs>
          </a:gsLst>
          <a:lin ang="3000000" scaled="0"/>
        </a:gradFill>
        <a:ln>
          <a:noFill/>
        </a:ln>
        <a:effectLst>
          <a:outerShdw blurRad="152400" dist="50800" dir="5400000" algn="ctr" rotWithShape="0">
            <a:schemeClr val="tx1">
              <a:alpha val="84000"/>
            </a:schemeClr>
          </a:outerShdw>
        </a:effectLst>
      </dgm:spPr>
      <dgm:t>
        <a:bodyPr/>
        <a:lstStyle/>
        <a:p>
          <a:r>
            <a:rPr lang="en-US" b="1"/>
            <a:t>Problem Statement</a:t>
          </a:r>
        </a:p>
      </dgm:t>
    </dgm:pt>
    <dgm:pt modelId="{E642DF3D-96DA-499F-AF38-6DFE3F1C6846}" type="parTrans" cxnId="{7CB098F0-7CF8-4A8E-BC77-DA073ADA8816}">
      <dgm:prSet/>
      <dgm:spPr/>
      <dgm:t>
        <a:bodyPr/>
        <a:lstStyle/>
        <a:p>
          <a:endParaRPr lang="en-US"/>
        </a:p>
      </dgm:t>
    </dgm:pt>
    <dgm:pt modelId="{A45659FE-C86A-4F47-96B9-79A645C9FC39}" type="sibTrans" cxnId="{7CB098F0-7CF8-4A8E-BC77-DA073ADA8816}">
      <dgm:prSet/>
      <dgm:spPr/>
      <dgm:t>
        <a:bodyPr/>
        <a:lstStyle/>
        <a:p>
          <a:endParaRPr lang="en-US"/>
        </a:p>
      </dgm:t>
    </dgm:pt>
    <dgm:pt modelId="{256FB2CD-2ECF-4351-B2B4-FCA5BE630FAB}">
      <dgm:prSet/>
      <dgm:spPr>
        <a:gradFill rotWithShape="0">
          <a:gsLst>
            <a:gs pos="0">
              <a:srgbClr val="00FFFF"/>
            </a:gs>
            <a:gs pos="72000">
              <a:srgbClr val="00B0F0"/>
            </a:gs>
            <a:gs pos="35000">
              <a:srgbClr val="00FFFF"/>
            </a:gs>
            <a:gs pos="100000">
              <a:srgbClr val="00B0F0"/>
            </a:gs>
          </a:gsLst>
          <a:lin ang="3000000" scaled="0"/>
        </a:gradFill>
        <a:ln>
          <a:noFill/>
        </a:ln>
        <a:effectLst>
          <a:outerShdw blurRad="152400" dist="50800" dir="5400000" algn="ctr" rotWithShape="0">
            <a:schemeClr val="tx1">
              <a:alpha val="84000"/>
            </a:schemeClr>
          </a:outerShdw>
        </a:effectLst>
      </dgm:spPr>
      <dgm:t>
        <a:bodyPr/>
        <a:lstStyle/>
        <a:p>
          <a:r>
            <a:rPr lang="en-IN" b="1"/>
            <a:t>Architecture Of Project</a:t>
          </a:r>
          <a:endParaRPr lang="en-US" b="1"/>
        </a:p>
      </dgm:t>
    </dgm:pt>
    <dgm:pt modelId="{7699310F-8012-48A0-929A-362DF67C851E}" type="parTrans" cxnId="{99B85CD1-39DD-45B2-9194-D7E806E5291B}">
      <dgm:prSet/>
      <dgm:spPr/>
      <dgm:t>
        <a:bodyPr/>
        <a:lstStyle/>
        <a:p>
          <a:endParaRPr lang="en-US"/>
        </a:p>
      </dgm:t>
    </dgm:pt>
    <dgm:pt modelId="{F4F966CB-E4B8-4333-9EA4-5B56A49E2338}" type="sibTrans" cxnId="{99B85CD1-39DD-45B2-9194-D7E806E5291B}">
      <dgm:prSet/>
      <dgm:spPr/>
      <dgm:t>
        <a:bodyPr/>
        <a:lstStyle/>
        <a:p>
          <a:endParaRPr lang="en-US"/>
        </a:p>
      </dgm:t>
    </dgm:pt>
    <dgm:pt modelId="{BFA13476-404B-4F77-944D-39F8E5F17AB8}">
      <dgm:prSet/>
      <dgm:spPr>
        <a:gradFill rotWithShape="0">
          <a:gsLst>
            <a:gs pos="0">
              <a:srgbClr val="00FFFF"/>
            </a:gs>
            <a:gs pos="72000">
              <a:srgbClr val="00B0F0"/>
            </a:gs>
            <a:gs pos="35000">
              <a:srgbClr val="00FFFF"/>
            </a:gs>
            <a:gs pos="100000">
              <a:srgbClr val="00B0F0"/>
            </a:gs>
          </a:gsLst>
          <a:lin ang="3000000" scaled="0"/>
        </a:gradFill>
        <a:ln>
          <a:noFill/>
        </a:ln>
        <a:effectLst>
          <a:outerShdw blurRad="152400" dist="50800" dir="5400000" algn="ctr" rotWithShape="0">
            <a:schemeClr val="tx1">
              <a:alpha val="84000"/>
            </a:schemeClr>
          </a:outerShdw>
        </a:effectLst>
      </dgm:spPr>
      <dgm:t>
        <a:bodyPr/>
        <a:lstStyle/>
        <a:p>
          <a:r>
            <a:rPr lang="en-IN" b="1"/>
            <a:t>Flow Diagrams</a:t>
          </a:r>
          <a:endParaRPr lang="en-US" b="1"/>
        </a:p>
      </dgm:t>
    </dgm:pt>
    <dgm:pt modelId="{F3E0B1A6-EC6B-4264-9131-3045A976998E}" type="parTrans" cxnId="{6B05FE34-350F-4EFE-BCF8-58CC93DD3000}">
      <dgm:prSet/>
      <dgm:spPr/>
      <dgm:t>
        <a:bodyPr/>
        <a:lstStyle/>
        <a:p>
          <a:endParaRPr lang="en-US"/>
        </a:p>
      </dgm:t>
    </dgm:pt>
    <dgm:pt modelId="{7AE439F3-A494-4DEA-91A4-ABDD19352EC6}" type="sibTrans" cxnId="{6B05FE34-350F-4EFE-BCF8-58CC93DD3000}">
      <dgm:prSet/>
      <dgm:spPr/>
      <dgm:t>
        <a:bodyPr/>
        <a:lstStyle/>
        <a:p>
          <a:endParaRPr lang="en-US"/>
        </a:p>
      </dgm:t>
    </dgm:pt>
    <dgm:pt modelId="{59F3D2B3-EBF3-4CFF-A388-A32F4055C1DC}">
      <dgm:prSet/>
      <dgm:spPr>
        <a:gradFill rotWithShape="0">
          <a:gsLst>
            <a:gs pos="0">
              <a:srgbClr val="00FFFF"/>
            </a:gs>
            <a:gs pos="72000">
              <a:srgbClr val="00B0F0"/>
            </a:gs>
            <a:gs pos="35000">
              <a:srgbClr val="00FFFF"/>
            </a:gs>
            <a:gs pos="100000">
              <a:srgbClr val="00B0F0"/>
            </a:gs>
          </a:gsLst>
          <a:lin ang="3000000" scaled="0"/>
        </a:gradFill>
        <a:ln>
          <a:noFill/>
        </a:ln>
        <a:effectLst>
          <a:outerShdw blurRad="152400" dist="50800" dir="5400000" algn="ctr" rotWithShape="0">
            <a:schemeClr val="tx1">
              <a:alpha val="84000"/>
            </a:schemeClr>
          </a:outerShdw>
        </a:effectLst>
      </dgm:spPr>
      <dgm:t>
        <a:bodyPr/>
        <a:lstStyle/>
        <a:p>
          <a:r>
            <a:rPr lang="en-IN" b="1"/>
            <a:t>Demonstrations</a:t>
          </a:r>
          <a:endParaRPr lang="en-US" b="1"/>
        </a:p>
      </dgm:t>
    </dgm:pt>
    <dgm:pt modelId="{47F228B3-E4AF-468E-9A2A-CA71AB9FF318}" type="parTrans" cxnId="{7473A2C8-657A-4E8C-95AC-DB92443ED9F0}">
      <dgm:prSet/>
      <dgm:spPr/>
      <dgm:t>
        <a:bodyPr/>
        <a:lstStyle/>
        <a:p>
          <a:endParaRPr lang="en-US"/>
        </a:p>
      </dgm:t>
    </dgm:pt>
    <dgm:pt modelId="{49F774C2-4339-4338-B799-4B2B5064B5BD}" type="sibTrans" cxnId="{7473A2C8-657A-4E8C-95AC-DB92443ED9F0}">
      <dgm:prSet/>
      <dgm:spPr/>
      <dgm:t>
        <a:bodyPr/>
        <a:lstStyle/>
        <a:p>
          <a:endParaRPr lang="en-US"/>
        </a:p>
      </dgm:t>
    </dgm:pt>
    <dgm:pt modelId="{7F8A51F1-C028-4F97-83C7-771C172892CE}">
      <dgm:prSet/>
      <dgm:spPr>
        <a:gradFill rotWithShape="0">
          <a:gsLst>
            <a:gs pos="0">
              <a:srgbClr val="00FFFF"/>
            </a:gs>
            <a:gs pos="72000">
              <a:srgbClr val="00B0F0"/>
            </a:gs>
            <a:gs pos="35000">
              <a:srgbClr val="00FFFF"/>
            </a:gs>
            <a:gs pos="100000">
              <a:srgbClr val="00B0F0"/>
            </a:gs>
          </a:gsLst>
          <a:lin ang="3000000" scaled="0"/>
        </a:gradFill>
        <a:ln>
          <a:noFill/>
        </a:ln>
        <a:effectLst>
          <a:outerShdw blurRad="152400" dist="50800" dir="5400000" algn="ctr" rotWithShape="0">
            <a:schemeClr val="tx1">
              <a:alpha val="84000"/>
            </a:schemeClr>
          </a:outerShdw>
        </a:effectLst>
      </dgm:spPr>
      <dgm:t>
        <a:bodyPr/>
        <a:lstStyle/>
        <a:p>
          <a:r>
            <a:rPr lang="en-IN" b="1"/>
            <a:t>Integration</a:t>
          </a:r>
          <a:endParaRPr lang="en-US" b="1"/>
        </a:p>
      </dgm:t>
    </dgm:pt>
    <dgm:pt modelId="{967D159D-3B3C-47F6-AAEE-A7CF3120C626}" type="parTrans" cxnId="{5D335FF3-80E7-46B0-98CB-D259E1CA06D2}">
      <dgm:prSet/>
      <dgm:spPr/>
      <dgm:t>
        <a:bodyPr/>
        <a:lstStyle/>
        <a:p>
          <a:endParaRPr lang="en-US"/>
        </a:p>
      </dgm:t>
    </dgm:pt>
    <dgm:pt modelId="{062464BA-58C5-4D83-BDDC-D3B3D8550FD1}" type="sibTrans" cxnId="{5D335FF3-80E7-46B0-98CB-D259E1CA06D2}">
      <dgm:prSet/>
      <dgm:spPr/>
      <dgm:t>
        <a:bodyPr/>
        <a:lstStyle/>
        <a:p>
          <a:endParaRPr lang="en-US"/>
        </a:p>
      </dgm:t>
    </dgm:pt>
    <dgm:pt modelId="{B8E44189-93F0-40D6-85A5-D8D0F66AC4E4}">
      <dgm:prSet/>
      <dgm:spPr>
        <a:gradFill rotWithShape="0">
          <a:gsLst>
            <a:gs pos="0">
              <a:srgbClr val="00FFFF"/>
            </a:gs>
            <a:gs pos="72000">
              <a:srgbClr val="00B0F0"/>
            </a:gs>
            <a:gs pos="35000">
              <a:srgbClr val="00FFFF"/>
            </a:gs>
            <a:gs pos="100000">
              <a:srgbClr val="00B0F0"/>
            </a:gs>
          </a:gsLst>
          <a:lin ang="3000000" scaled="0"/>
        </a:gradFill>
        <a:ln>
          <a:noFill/>
        </a:ln>
        <a:effectLst>
          <a:outerShdw blurRad="152400" dist="50800" dir="5400000" algn="ctr" rotWithShape="0">
            <a:schemeClr val="tx1">
              <a:alpha val="84000"/>
            </a:schemeClr>
          </a:outerShdw>
        </a:effectLst>
      </dgm:spPr>
      <dgm:t>
        <a:bodyPr/>
        <a:lstStyle/>
        <a:p>
          <a:r>
            <a:rPr lang="en-IN" b="1"/>
            <a:t>Operations </a:t>
          </a:r>
          <a:endParaRPr lang="en-US" b="1"/>
        </a:p>
      </dgm:t>
    </dgm:pt>
    <dgm:pt modelId="{CB8E60B9-3088-4B36-93A0-D9FD7CE4AA70}" type="parTrans" cxnId="{C1D22521-7CF6-4507-9CCD-200A3D2E8DF7}">
      <dgm:prSet/>
      <dgm:spPr/>
      <dgm:t>
        <a:bodyPr/>
        <a:lstStyle/>
        <a:p>
          <a:endParaRPr lang="en-US"/>
        </a:p>
      </dgm:t>
    </dgm:pt>
    <dgm:pt modelId="{48B996BA-0DAD-47C3-B0E2-3BB2CFF59F03}" type="sibTrans" cxnId="{C1D22521-7CF6-4507-9CCD-200A3D2E8DF7}">
      <dgm:prSet/>
      <dgm:spPr/>
      <dgm:t>
        <a:bodyPr/>
        <a:lstStyle/>
        <a:p>
          <a:endParaRPr lang="en-US"/>
        </a:p>
      </dgm:t>
    </dgm:pt>
    <dgm:pt modelId="{7F180A44-AED9-4CAB-9B76-18135E217534}">
      <dgm:prSet/>
      <dgm:spPr>
        <a:gradFill rotWithShape="0">
          <a:gsLst>
            <a:gs pos="0">
              <a:srgbClr val="00FFFF"/>
            </a:gs>
            <a:gs pos="72000">
              <a:srgbClr val="00B0F0"/>
            </a:gs>
            <a:gs pos="35000">
              <a:srgbClr val="00FFFF"/>
            </a:gs>
            <a:gs pos="100000">
              <a:srgbClr val="00B0F0"/>
            </a:gs>
          </a:gsLst>
          <a:lin ang="3000000" scaled="0"/>
        </a:gradFill>
        <a:ln>
          <a:noFill/>
        </a:ln>
        <a:effectLst>
          <a:outerShdw blurRad="152400" dist="50800" dir="5400000" algn="ctr" rotWithShape="0">
            <a:schemeClr val="tx1">
              <a:alpha val="84000"/>
            </a:schemeClr>
          </a:outerShdw>
        </a:effectLst>
      </dgm:spPr>
      <dgm:t>
        <a:bodyPr/>
        <a:lstStyle/>
        <a:p>
          <a:r>
            <a:rPr lang="en-IN" b="1"/>
            <a:t>Visualization</a:t>
          </a:r>
          <a:endParaRPr lang="en-US" b="1"/>
        </a:p>
      </dgm:t>
    </dgm:pt>
    <dgm:pt modelId="{B533C588-D254-4E24-B7A2-41DF1F9AECF0}" type="parTrans" cxnId="{32D318DD-82B4-413E-B563-05155E0DEE48}">
      <dgm:prSet/>
      <dgm:spPr/>
      <dgm:t>
        <a:bodyPr/>
        <a:lstStyle/>
        <a:p>
          <a:endParaRPr lang="en-US"/>
        </a:p>
      </dgm:t>
    </dgm:pt>
    <dgm:pt modelId="{FFCB6D84-60C5-4046-8B98-D9E02F69E7DF}" type="sibTrans" cxnId="{32D318DD-82B4-413E-B563-05155E0DEE48}">
      <dgm:prSet/>
      <dgm:spPr/>
      <dgm:t>
        <a:bodyPr/>
        <a:lstStyle/>
        <a:p>
          <a:endParaRPr lang="en-US"/>
        </a:p>
      </dgm:t>
    </dgm:pt>
    <dgm:pt modelId="{274704EF-2F65-4C0E-8DCB-C4BB66F23B17}">
      <dgm:prSet/>
      <dgm:spPr>
        <a:gradFill rotWithShape="0">
          <a:gsLst>
            <a:gs pos="0">
              <a:srgbClr val="00FFFF"/>
            </a:gs>
            <a:gs pos="72000">
              <a:srgbClr val="00B0F0"/>
            </a:gs>
            <a:gs pos="35000">
              <a:srgbClr val="00FFFF"/>
            </a:gs>
            <a:gs pos="100000">
              <a:srgbClr val="00B0F0"/>
            </a:gs>
          </a:gsLst>
          <a:lin ang="3000000" scaled="0"/>
        </a:gradFill>
        <a:ln>
          <a:noFill/>
        </a:ln>
        <a:effectLst>
          <a:outerShdw blurRad="152400" dist="50800" dir="5400000" algn="ctr" rotWithShape="0">
            <a:schemeClr val="tx1">
              <a:alpha val="84000"/>
            </a:schemeClr>
          </a:outerShdw>
        </a:effectLst>
      </dgm:spPr>
      <dgm:t>
        <a:bodyPr/>
        <a:lstStyle/>
        <a:p>
          <a:r>
            <a:rPr lang="en-IN" b="1"/>
            <a:t>Technologies </a:t>
          </a:r>
          <a:endParaRPr lang="en-US" b="1"/>
        </a:p>
      </dgm:t>
    </dgm:pt>
    <dgm:pt modelId="{EBF307DE-3ADF-4187-9F6A-124B6F689BFC}" type="parTrans" cxnId="{C878C6FC-8AB3-43E1-8995-5AF6C7216CD2}">
      <dgm:prSet/>
      <dgm:spPr/>
      <dgm:t>
        <a:bodyPr/>
        <a:lstStyle/>
        <a:p>
          <a:endParaRPr lang="en-IN"/>
        </a:p>
      </dgm:t>
    </dgm:pt>
    <dgm:pt modelId="{A38622D2-4350-4876-BA64-B65B199E75EE}" type="sibTrans" cxnId="{C878C6FC-8AB3-43E1-8995-5AF6C7216CD2}">
      <dgm:prSet/>
      <dgm:spPr/>
      <dgm:t>
        <a:bodyPr/>
        <a:lstStyle/>
        <a:p>
          <a:endParaRPr lang="en-IN"/>
        </a:p>
      </dgm:t>
    </dgm:pt>
    <dgm:pt modelId="{182693A7-9498-45A5-8ECB-6C049FDDF9E4}">
      <dgm:prSet/>
      <dgm:spPr>
        <a:gradFill rotWithShape="0">
          <a:gsLst>
            <a:gs pos="0">
              <a:srgbClr val="00FFFF"/>
            </a:gs>
            <a:gs pos="72000">
              <a:srgbClr val="00B0F0"/>
            </a:gs>
            <a:gs pos="35000">
              <a:srgbClr val="00FFFF"/>
            </a:gs>
            <a:gs pos="100000">
              <a:srgbClr val="00B0F0"/>
            </a:gs>
          </a:gsLst>
          <a:lin ang="3000000" scaled="0"/>
        </a:gradFill>
        <a:ln>
          <a:noFill/>
        </a:ln>
        <a:effectLst>
          <a:outerShdw blurRad="152400" dist="50800" dir="5400000" algn="ctr" rotWithShape="0">
            <a:schemeClr val="tx1">
              <a:alpha val="84000"/>
            </a:schemeClr>
          </a:outerShdw>
        </a:effectLst>
      </dgm:spPr>
      <dgm:t>
        <a:bodyPr/>
        <a:lstStyle/>
        <a:p>
          <a:r>
            <a:rPr lang="en-US" b="1"/>
            <a:t>Conclusion</a:t>
          </a:r>
        </a:p>
      </dgm:t>
    </dgm:pt>
    <dgm:pt modelId="{ABC0FFCF-A9C9-456B-A87F-9D9BECD11573}" type="sibTrans" cxnId="{FDEAEAB1-B3C8-4622-B497-F7791C17B79A}">
      <dgm:prSet/>
      <dgm:spPr/>
      <dgm:t>
        <a:bodyPr/>
        <a:lstStyle/>
        <a:p>
          <a:endParaRPr lang="en-IN"/>
        </a:p>
      </dgm:t>
    </dgm:pt>
    <dgm:pt modelId="{9AE43990-6A7B-495D-9F9C-A3726C81CD79}" type="parTrans" cxnId="{FDEAEAB1-B3C8-4622-B497-F7791C17B79A}">
      <dgm:prSet/>
      <dgm:spPr/>
      <dgm:t>
        <a:bodyPr/>
        <a:lstStyle/>
        <a:p>
          <a:endParaRPr lang="en-IN"/>
        </a:p>
      </dgm:t>
    </dgm:pt>
    <dgm:pt modelId="{9477C0CF-2ECA-4408-A01A-3C2332A33E09}" type="pres">
      <dgm:prSet presAssocID="{ED8A4A29-C530-406D-8306-950EF443C918}" presName="diagram" presStyleCnt="0">
        <dgm:presLayoutVars>
          <dgm:dir/>
          <dgm:resizeHandles val="exact"/>
        </dgm:presLayoutVars>
      </dgm:prSet>
      <dgm:spPr/>
    </dgm:pt>
    <dgm:pt modelId="{A44BACC5-B822-4477-A353-7615222F9F86}" type="pres">
      <dgm:prSet presAssocID="{9CA161E4-AA04-4129-9A88-D5424B7374E6}" presName="node" presStyleLbl="node1" presStyleIdx="0" presStyleCnt="10">
        <dgm:presLayoutVars>
          <dgm:bulletEnabled val="1"/>
        </dgm:presLayoutVars>
      </dgm:prSet>
      <dgm:spPr/>
    </dgm:pt>
    <dgm:pt modelId="{462FBC59-7AE2-421D-8E40-1C87EE8EA70E}" type="pres">
      <dgm:prSet presAssocID="{E889B286-D4A2-48B2-A363-93D1CE9E1951}" presName="sibTrans" presStyleCnt="0"/>
      <dgm:spPr/>
    </dgm:pt>
    <dgm:pt modelId="{4C9918F7-6B34-4B42-9E8A-AEB926DD35CD}" type="pres">
      <dgm:prSet presAssocID="{8D2B12BE-023E-4E2C-9341-D1AF780C67DA}" presName="node" presStyleLbl="node1" presStyleIdx="1" presStyleCnt="10">
        <dgm:presLayoutVars>
          <dgm:bulletEnabled val="1"/>
        </dgm:presLayoutVars>
      </dgm:prSet>
      <dgm:spPr/>
    </dgm:pt>
    <dgm:pt modelId="{3F07AE28-DE6B-4CE8-BECF-AB4A63B47295}" type="pres">
      <dgm:prSet presAssocID="{A45659FE-C86A-4F47-96B9-79A645C9FC39}" presName="sibTrans" presStyleCnt="0"/>
      <dgm:spPr/>
    </dgm:pt>
    <dgm:pt modelId="{04A7945E-C7FC-4F3E-A08C-4467AC32DB43}" type="pres">
      <dgm:prSet presAssocID="{256FB2CD-2ECF-4351-B2B4-FCA5BE630FAB}" presName="node" presStyleLbl="node1" presStyleIdx="2" presStyleCnt="10" custLinFactNeighborX="1169" custLinFactNeighborY="-78">
        <dgm:presLayoutVars>
          <dgm:bulletEnabled val="1"/>
        </dgm:presLayoutVars>
      </dgm:prSet>
      <dgm:spPr/>
    </dgm:pt>
    <dgm:pt modelId="{099D8219-DFF4-45FF-A98F-358EBD30A76D}" type="pres">
      <dgm:prSet presAssocID="{F4F966CB-E4B8-4333-9EA4-5B56A49E2338}" presName="sibTrans" presStyleCnt="0"/>
      <dgm:spPr/>
    </dgm:pt>
    <dgm:pt modelId="{E689B1ED-3061-4447-A2A9-D211E700FEA6}" type="pres">
      <dgm:prSet presAssocID="{BFA13476-404B-4F77-944D-39F8E5F17AB8}" presName="node" presStyleLbl="node1" presStyleIdx="3" presStyleCnt="10" custLinFactX="-131272" custLinFactY="14413" custLinFactNeighborX="-200000" custLinFactNeighborY="100000">
        <dgm:presLayoutVars>
          <dgm:bulletEnabled val="1"/>
        </dgm:presLayoutVars>
      </dgm:prSet>
      <dgm:spPr/>
    </dgm:pt>
    <dgm:pt modelId="{0CC1B4E4-7453-43F4-9BF4-8E282D0D8B38}" type="pres">
      <dgm:prSet presAssocID="{7AE439F3-A494-4DEA-91A4-ABDD19352EC6}" presName="sibTrans" presStyleCnt="0"/>
      <dgm:spPr/>
    </dgm:pt>
    <dgm:pt modelId="{C6D11239-0428-400B-B3E8-58939F113279}" type="pres">
      <dgm:prSet presAssocID="{59F3D2B3-EBF3-4CFF-A388-A32F4055C1DC}" presName="node" presStyleLbl="node1" presStyleIdx="4" presStyleCnt="10" custLinFactX="10213" custLinFactNeighborX="100000" custLinFactNeighborY="-4908">
        <dgm:presLayoutVars>
          <dgm:bulletEnabled val="1"/>
        </dgm:presLayoutVars>
      </dgm:prSet>
      <dgm:spPr/>
    </dgm:pt>
    <dgm:pt modelId="{40ECC217-8F20-468E-A1E2-9ABA5C2BD7B5}" type="pres">
      <dgm:prSet presAssocID="{49F774C2-4339-4338-B799-4B2B5064B5BD}" presName="sibTrans" presStyleCnt="0"/>
      <dgm:spPr/>
    </dgm:pt>
    <dgm:pt modelId="{BA200A7B-6F12-4635-913C-D02759CA1B89}" type="pres">
      <dgm:prSet presAssocID="{7F8A51F1-C028-4F97-83C7-771C172892CE}" presName="node" presStyleLbl="node1" presStyleIdx="5" presStyleCnt="10" custLinFactX="13738" custLinFactNeighborX="100000" custLinFactNeighborY="376">
        <dgm:presLayoutVars>
          <dgm:bulletEnabled val="1"/>
        </dgm:presLayoutVars>
      </dgm:prSet>
      <dgm:spPr/>
    </dgm:pt>
    <dgm:pt modelId="{EAD497CF-BEE8-44F6-88EC-F8AA144D972A}" type="pres">
      <dgm:prSet presAssocID="{062464BA-58C5-4D83-BDDC-D3B3D8550FD1}" presName="sibTrans" presStyleCnt="0"/>
      <dgm:spPr/>
    </dgm:pt>
    <dgm:pt modelId="{302A6B12-82F4-4738-80B5-7C295917695B}" type="pres">
      <dgm:prSet presAssocID="{B8E44189-93F0-40D6-85A5-D8D0F66AC4E4}" presName="node" presStyleLbl="node1" presStyleIdx="6" presStyleCnt="10" custScaleY="102672" custLinFactX="11272" custLinFactNeighborX="100000" custLinFactNeighborY="2697">
        <dgm:presLayoutVars>
          <dgm:bulletEnabled val="1"/>
        </dgm:presLayoutVars>
      </dgm:prSet>
      <dgm:spPr/>
    </dgm:pt>
    <dgm:pt modelId="{10C94065-6A18-464A-BA37-34071CE26348}" type="pres">
      <dgm:prSet presAssocID="{48B996BA-0DAD-47C3-B0E2-3BB2CFF59F03}" presName="sibTrans" presStyleCnt="0"/>
      <dgm:spPr/>
    </dgm:pt>
    <dgm:pt modelId="{26C7E64C-680E-4883-AB04-DA4BAB1A64FF}" type="pres">
      <dgm:prSet presAssocID="{7F180A44-AED9-4CAB-9B76-18135E217534}" presName="node" presStyleLbl="node1" presStyleIdx="7" presStyleCnt="10" custLinFactX="-100000" custLinFactY="18928" custLinFactNeighborX="-115000" custLinFactNeighborY="100000">
        <dgm:presLayoutVars>
          <dgm:bulletEnabled val="1"/>
        </dgm:presLayoutVars>
      </dgm:prSet>
      <dgm:spPr/>
    </dgm:pt>
    <dgm:pt modelId="{6D55A9D7-10C9-41FC-9B7F-90C962B5BB5E}" type="pres">
      <dgm:prSet presAssocID="{FFCB6D84-60C5-4046-8B98-D9E02F69E7DF}" presName="sibTrans" presStyleCnt="0"/>
      <dgm:spPr/>
    </dgm:pt>
    <dgm:pt modelId="{8436AFF6-60C9-47B7-85FA-D3A16672E6E2}" type="pres">
      <dgm:prSet presAssocID="{274704EF-2F65-4C0E-8DCB-C4BB66F23B17}" presName="node" presStyleLbl="node1" presStyleIdx="8" presStyleCnt="10" custLinFactX="100000" custLinFactY="-100000" custLinFactNeighborX="121272" custLinFactNeighborY="-134013">
        <dgm:presLayoutVars>
          <dgm:bulletEnabled val="1"/>
        </dgm:presLayoutVars>
      </dgm:prSet>
      <dgm:spPr/>
    </dgm:pt>
    <dgm:pt modelId="{C01735FF-2821-42B6-B1C5-FCEFDA7E1338}" type="pres">
      <dgm:prSet presAssocID="{A38622D2-4350-4876-BA64-B65B199E75EE}" presName="sibTrans" presStyleCnt="0"/>
      <dgm:spPr/>
    </dgm:pt>
    <dgm:pt modelId="{7008ADE0-3CCF-47BC-AB2F-0B6B4AC8885F}" type="pres">
      <dgm:prSet presAssocID="{182693A7-9498-45A5-8ECB-6C049FDDF9E4}" presName="node" presStyleLbl="node1" presStyleIdx="9" presStyleCnt="10" custLinFactNeighborX="4580" custLinFactNeighborY="-2095">
        <dgm:presLayoutVars>
          <dgm:bulletEnabled val="1"/>
        </dgm:presLayoutVars>
      </dgm:prSet>
      <dgm:spPr/>
    </dgm:pt>
  </dgm:ptLst>
  <dgm:cxnLst>
    <dgm:cxn modelId="{52E7FE05-5B0C-489F-A09B-92A751D58BCC}" type="presOf" srcId="{BFA13476-404B-4F77-944D-39F8E5F17AB8}" destId="{E689B1ED-3061-4447-A2A9-D211E700FEA6}" srcOrd="0" destOrd="0" presId="urn:microsoft.com/office/officeart/2005/8/layout/default"/>
    <dgm:cxn modelId="{C1D22521-7CF6-4507-9CCD-200A3D2E8DF7}" srcId="{ED8A4A29-C530-406D-8306-950EF443C918}" destId="{B8E44189-93F0-40D6-85A5-D8D0F66AC4E4}" srcOrd="6" destOrd="0" parTransId="{CB8E60B9-3088-4B36-93A0-D9FD7CE4AA70}" sibTransId="{48B996BA-0DAD-47C3-B0E2-3BB2CFF59F03}"/>
    <dgm:cxn modelId="{0A45782E-2190-4BA7-B940-3C054EA17F5A}" type="presOf" srcId="{256FB2CD-2ECF-4351-B2B4-FCA5BE630FAB}" destId="{04A7945E-C7FC-4F3E-A08C-4467AC32DB43}" srcOrd="0" destOrd="0" presId="urn:microsoft.com/office/officeart/2005/8/layout/default"/>
    <dgm:cxn modelId="{6B05FE34-350F-4EFE-BCF8-58CC93DD3000}" srcId="{ED8A4A29-C530-406D-8306-950EF443C918}" destId="{BFA13476-404B-4F77-944D-39F8E5F17AB8}" srcOrd="3" destOrd="0" parTransId="{F3E0B1A6-EC6B-4264-9131-3045A976998E}" sibTransId="{7AE439F3-A494-4DEA-91A4-ABDD19352EC6}"/>
    <dgm:cxn modelId="{1F7AEF4C-2E2F-4369-BD9F-D3FE9DC45AD1}" type="presOf" srcId="{59F3D2B3-EBF3-4CFF-A388-A32F4055C1DC}" destId="{C6D11239-0428-400B-B3E8-58939F113279}" srcOrd="0" destOrd="0" presId="urn:microsoft.com/office/officeart/2005/8/layout/default"/>
    <dgm:cxn modelId="{9741FF4D-CB02-4D4A-8122-FD5C0645BD8C}" type="presOf" srcId="{ED8A4A29-C530-406D-8306-950EF443C918}" destId="{9477C0CF-2ECA-4408-A01A-3C2332A33E09}" srcOrd="0" destOrd="0" presId="urn:microsoft.com/office/officeart/2005/8/layout/default"/>
    <dgm:cxn modelId="{E3F9409B-F707-43C8-833A-FB5D0A6A05F8}" type="presOf" srcId="{7F8A51F1-C028-4F97-83C7-771C172892CE}" destId="{BA200A7B-6F12-4635-913C-D02759CA1B89}" srcOrd="0" destOrd="0" presId="urn:microsoft.com/office/officeart/2005/8/layout/default"/>
    <dgm:cxn modelId="{95AD729E-5F3D-4480-9719-4185259FE071}" type="presOf" srcId="{7F180A44-AED9-4CAB-9B76-18135E217534}" destId="{26C7E64C-680E-4883-AB04-DA4BAB1A64FF}" srcOrd="0" destOrd="0" presId="urn:microsoft.com/office/officeart/2005/8/layout/default"/>
    <dgm:cxn modelId="{4D5ED0A1-8619-4EF7-857B-0E45BD2D9F0B}" type="presOf" srcId="{182693A7-9498-45A5-8ECB-6C049FDDF9E4}" destId="{7008ADE0-3CCF-47BC-AB2F-0B6B4AC8885F}" srcOrd="0" destOrd="0" presId="urn:microsoft.com/office/officeart/2005/8/layout/default"/>
    <dgm:cxn modelId="{FDEAEAB1-B3C8-4622-B497-F7791C17B79A}" srcId="{ED8A4A29-C530-406D-8306-950EF443C918}" destId="{182693A7-9498-45A5-8ECB-6C049FDDF9E4}" srcOrd="9" destOrd="0" parTransId="{9AE43990-6A7B-495D-9F9C-A3726C81CD79}" sibTransId="{ABC0FFCF-A9C9-456B-A87F-9D9BECD11573}"/>
    <dgm:cxn modelId="{1C2CFFB3-AE58-41FB-B7E1-EFCCB672A946}" type="presOf" srcId="{274704EF-2F65-4C0E-8DCB-C4BB66F23B17}" destId="{8436AFF6-60C9-47B7-85FA-D3A16672E6E2}" srcOrd="0" destOrd="0" presId="urn:microsoft.com/office/officeart/2005/8/layout/default"/>
    <dgm:cxn modelId="{6DAD0DB7-D345-4CF7-A265-D4222CAD76D1}" type="presOf" srcId="{9CA161E4-AA04-4129-9A88-D5424B7374E6}" destId="{A44BACC5-B822-4477-A353-7615222F9F86}" srcOrd="0" destOrd="0" presId="urn:microsoft.com/office/officeart/2005/8/layout/default"/>
    <dgm:cxn modelId="{E219D5C6-5621-4D9F-A2B6-BFFA932DAFE5}" srcId="{ED8A4A29-C530-406D-8306-950EF443C918}" destId="{9CA161E4-AA04-4129-9A88-D5424B7374E6}" srcOrd="0" destOrd="0" parTransId="{0DD88AC4-1829-4F5C-92BD-18F97A35B7F2}" sibTransId="{E889B286-D4A2-48B2-A363-93D1CE9E1951}"/>
    <dgm:cxn modelId="{7473A2C8-657A-4E8C-95AC-DB92443ED9F0}" srcId="{ED8A4A29-C530-406D-8306-950EF443C918}" destId="{59F3D2B3-EBF3-4CFF-A388-A32F4055C1DC}" srcOrd="4" destOrd="0" parTransId="{47F228B3-E4AF-468E-9A2A-CA71AB9FF318}" sibTransId="{49F774C2-4339-4338-B799-4B2B5064B5BD}"/>
    <dgm:cxn modelId="{99B85CD1-39DD-45B2-9194-D7E806E5291B}" srcId="{ED8A4A29-C530-406D-8306-950EF443C918}" destId="{256FB2CD-2ECF-4351-B2B4-FCA5BE630FAB}" srcOrd="2" destOrd="0" parTransId="{7699310F-8012-48A0-929A-362DF67C851E}" sibTransId="{F4F966CB-E4B8-4333-9EA4-5B56A49E2338}"/>
    <dgm:cxn modelId="{32D318DD-82B4-413E-B563-05155E0DEE48}" srcId="{ED8A4A29-C530-406D-8306-950EF443C918}" destId="{7F180A44-AED9-4CAB-9B76-18135E217534}" srcOrd="7" destOrd="0" parTransId="{B533C588-D254-4E24-B7A2-41DF1F9AECF0}" sibTransId="{FFCB6D84-60C5-4046-8B98-D9E02F69E7DF}"/>
    <dgm:cxn modelId="{7CB098F0-7CF8-4A8E-BC77-DA073ADA8816}" srcId="{ED8A4A29-C530-406D-8306-950EF443C918}" destId="{8D2B12BE-023E-4E2C-9341-D1AF780C67DA}" srcOrd="1" destOrd="0" parTransId="{E642DF3D-96DA-499F-AF38-6DFE3F1C6846}" sibTransId="{A45659FE-C86A-4F47-96B9-79A645C9FC39}"/>
    <dgm:cxn modelId="{61AC78F1-100B-4D6B-8D09-808640F40C05}" type="presOf" srcId="{B8E44189-93F0-40D6-85A5-D8D0F66AC4E4}" destId="{302A6B12-82F4-4738-80B5-7C295917695B}" srcOrd="0" destOrd="0" presId="urn:microsoft.com/office/officeart/2005/8/layout/default"/>
    <dgm:cxn modelId="{5D335FF3-80E7-46B0-98CB-D259E1CA06D2}" srcId="{ED8A4A29-C530-406D-8306-950EF443C918}" destId="{7F8A51F1-C028-4F97-83C7-771C172892CE}" srcOrd="5" destOrd="0" parTransId="{967D159D-3B3C-47F6-AAEE-A7CF3120C626}" sibTransId="{062464BA-58C5-4D83-BDDC-D3B3D8550FD1}"/>
    <dgm:cxn modelId="{C878C6FC-8AB3-43E1-8995-5AF6C7216CD2}" srcId="{ED8A4A29-C530-406D-8306-950EF443C918}" destId="{274704EF-2F65-4C0E-8DCB-C4BB66F23B17}" srcOrd="8" destOrd="0" parTransId="{EBF307DE-3ADF-4187-9F6A-124B6F689BFC}" sibTransId="{A38622D2-4350-4876-BA64-B65B199E75EE}"/>
    <dgm:cxn modelId="{70AA04FE-3F93-4739-A9EE-96DBD720A0D3}" type="presOf" srcId="{8D2B12BE-023E-4E2C-9341-D1AF780C67DA}" destId="{4C9918F7-6B34-4B42-9E8A-AEB926DD35CD}" srcOrd="0" destOrd="0" presId="urn:microsoft.com/office/officeart/2005/8/layout/default"/>
    <dgm:cxn modelId="{5CDB33E6-BBC8-4195-A693-09E751EAC41B}" type="presParOf" srcId="{9477C0CF-2ECA-4408-A01A-3C2332A33E09}" destId="{A44BACC5-B822-4477-A353-7615222F9F86}" srcOrd="0" destOrd="0" presId="urn:microsoft.com/office/officeart/2005/8/layout/default"/>
    <dgm:cxn modelId="{E18C0608-842F-4CF9-B730-233367DF0BFF}" type="presParOf" srcId="{9477C0CF-2ECA-4408-A01A-3C2332A33E09}" destId="{462FBC59-7AE2-421D-8E40-1C87EE8EA70E}" srcOrd="1" destOrd="0" presId="urn:microsoft.com/office/officeart/2005/8/layout/default"/>
    <dgm:cxn modelId="{C337CBB9-44F2-4AA8-8F5E-C53ED2F91B2E}" type="presParOf" srcId="{9477C0CF-2ECA-4408-A01A-3C2332A33E09}" destId="{4C9918F7-6B34-4B42-9E8A-AEB926DD35CD}" srcOrd="2" destOrd="0" presId="urn:microsoft.com/office/officeart/2005/8/layout/default"/>
    <dgm:cxn modelId="{BE059773-FA2C-47B9-8B12-D3D169C46093}" type="presParOf" srcId="{9477C0CF-2ECA-4408-A01A-3C2332A33E09}" destId="{3F07AE28-DE6B-4CE8-BECF-AB4A63B47295}" srcOrd="3" destOrd="0" presId="urn:microsoft.com/office/officeart/2005/8/layout/default"/>
    <dgm:cxn modelId="{5161A2A7-ADF5-4913-9617-7F141CA7CD2E}" type="presParOf" srcId="{9477C0CF-2ECA-4408-A01A-3C2332A33E09}" destId="{04A7945E-C7FC-4F3E-A08C-4467AC32DB43}" srcOrd="4" destOrd="0" presId="urn:microsoft.com/office/officeart/2005/8/layout/default"/>
    <dgm:cxn modelId="{46E92048-533B-4F5B-9644-4769D21CAEB3}" type="presParOf" srcId="{9477C0CF-2ECA-4408-A01A-3C2332A33E09}" destId="{099D8219-DFF4-45FF-A98F-358EBD30A76D}" srcOrd="5" destOrd="0" presId="urn:microsoft.com/office/officeart/2005/8/layout/default"/>
    <dgm:cxn modelId="{08E4FFB4-7E5E-4CD3-BAA7-08BCA00D3E83}" type="presParOf" srcId="{9477C0CF-2ECA-4408-A01A-3C2332A33E09}" destId="{E689B1ED-3061-4447-A2A9-D211E700FEA6}" srcOrd="6" destOrd="0" presId="urn:microsoft.com/office/officeart/2005/8/layout/default"/>
    <dgm:cxn modelId="{7D7F45F1-707D-42C9-AABE-159E0583CDFF}" type="presParOf" srcId="{9477C0CF-2ECA-4408-A01A-3C2332A33E09}" destId="{0CC1B4E4-7453-43F4-9BF4-8E282D0D8B38}" srcOrd="7" destOrd="0" presId="urn:microsoft.com/office/officeart/2005/8/layout/default"/>
    <dgm:cxn modelId="{3C9AF30A-6F37-431F-A9AE-5CE3E43D2CE6}" type="presParOf" srcId="{9477C0CF-2ECA-4408-A01A-3C2332A33E09}" destId="{C6D11239-0428-400B-B3E8-58939F113279}" srcOrd="8" destOrd="0" presId="urn:microsoft.com/office/officeart/2005/8/layout/default"/>
    <dgm:cxn modelId="{96736603-D2C6-4DEE-AEDA-272992CEF362}" type="presParOf" srcId="{9477C0CF-2ECA-4408-A01A-3C2332A33E09}" destId="{40ECC217-8F20-468E-A1E2-9ABA5C2BD7B5}" srcOrd="9" destOrd="0" presId="urn:microsoft.com/office/officeart/2005/8/layout/default"/>
    <dgm:cxn modelId="{A3CDDC9D-C976-49A1-B8D4-CB4BAC1439DD}" type="presParOf" srcId="{9477C0CF-2ECA-4408-A01A-3C2332A33E09}" destId="{BA200A7B-6F12-4635-913C-D02759CA1B89}" srcOrd="10" destOrd="0" presId="urn:microsoft.com/office/officeart/2005/8/layout/default"/>
    <dgm:cxn modelId="{C702DAD4-1B67-4012-94F5-5060269B0AEE}" type="presParOf" srcId="{9477C0CF-2ECA-4408-A01A-3C2332A33E09}" destId="{EAD497CF-BEE8-44F6-88EC-F8AA144D972A}" srcOrd="11" destOrd="0" presId="urn:microsoft.com/office/officeart/2005/8/layout/default"/>
    <dgm:cxn modelId="{F81E7933-1197-4839-95D9-E6770A8B0771}" type="presParOf" srcId="{9477C0CF-2ECA-4408-A01A-3C2332A33E09}" destId="{302A6B12-82F4-4738-80B5-7C295917695B}" srcOrd="12" destOrd="0" presId="urn:microsoft.com/office/officeart/2005/8/layout/default"/>
    <dgm:cxn modelId="{FF390EA3-49EB-4369-B79C-974267B1BEC0}" type="presParOf" srcId="{9477C0CF-2ECA-4408-A01A-3C2332A33E09}" destId="{10C94065-6A18-464A-BA37-34071CE26348}" srcOrd="13" destOrd="0" presId="urn:microsoft.com/office/officeart/2005/8/layout/default"/>
    <dgm:cxn modelId="{8266437E-D348-4FAA-8060-C481617E1D12}" type="presParOf" srcId="{9477C0CF-2ECA-4408-A01A-3C2332A33E09}" destId="{26C7E64C-680E-4883-AB04-DA4BAB1A64FF}" srcOrd="14" destOrd="0" presId="urn:microsoft.com/office/officeart/2005/8/layout/default"/>
    <dgm:cxn modelId="{6F6BBF2B-42F7-4349-BC9E-22F2F2AD647E}" type="presParOf" srcId="{9477C0CF-2ECA-4408-A01A-3C2332A33E09}" destId="{6D55A9D7-10C9-41FC-9B7F-90C962B5BB5E}" srcOrd="15" destOrd="0" presId="urn:microsoft.com/office/officeart/2005/8/layout/default"/>
    <dgm:cxn modelId="{15B8ACBD-37A8-4A2A-8D82-D3A2342EAF80}" type="presParOf" srcId="{9477C0CF-2ECA-4408-A01A-3C2332A33E09}" destId="{8436AFF6-60C9-47B7-85FA-D3A16672E6E2}" srcOrd="16" destOrd="0" presId="urn:microsoft.com/office/officeart/2005/8/layout/default"/>
    <dgm:cxn modelId="{DE6F5729-EFDD-4881-BA52-EB2E0988DD29}" type="presParOf" srcId="{9477C0CF-2ECA-4408-A01A-3C2332A33E09}" destId="{C01735FF-2821-42B6-B1C5-FCEFDA7E1338}" srcOrd="17" destOrd="0" presId="urn:microsoft.com/office/officeart/2005/8/layout/default"/>
    <dgm:cxn modelId="{C0E8AF85-679F-49DE-BB43-FA273B1C1819}" type="presParOf" srcId="{9477C0CF-2ECA-4408-A01A-3C2332A33E09}" destId="{7008ADE0-3CCF-47BC-AB2F-0B6B4AC8885F}"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67994B-E5A7-4CE4-8BFC-19B4628541E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885EA00-1677-4E79-8B14-5ECDCD4CFDE4}">
      <dgm:prSet/>
      <dgm:spPr/>
      <dgm:t>
        <a:bodyPr/>
        <a:lstStyle/>
        <a:p>
          <a:pPr>
            <a:lnSpc>
              <a:spcPct val="100000"/>
            </a:lnSpc>
          </a:pPr>
          <a:r>
            <a:rPr lang="en-US" b="1" i="0"/>
            <a:t>The Problem Statement Tells About The Assessment And Analysis Of The On-time Performance Of Domestic Flights Operated By Major Air Carriers Within United States.</a:t>
          </a:r>
          <a:endParaRPr lang="en-US"/>
        </a:p>
      </dgm:t>
    </dgm:pt>
    <dgm:pt modelId="{7794E437-3D7C-4452-BB96-1651279537B2}" type="parTrans" cxnId="{7B34A2ED-053C-4C69-BD4B-FF77FDAEA955}">
      <dgm:prSet/>
      <dgm:spPr/>
      <dgm:t>
        <a:bodyPr/>
        <a:lstStyle/>
        <a:p>
          <a:endParaRPr lang="en-US"/>
        </a:p>
      </dgm:t>
    </dgm:pt>
    <dgm:pt modelId="{FF23929E-17D7-435F-B2C2-C475F33D9031}" type="sibTrans" cxnId="{7B34A2ED-053C-4C69-BD4B-FF77FDAEA955}">
      <dgm:prSet/>
      <dgm:spPr/>
      <dgm:t>
        <a:bodyPr/>
        <a:lstStyle/>
        <a:p>
          <a:endParaRPr lang="en-US"/>
        </a:p>
      </dgm:t>
    </dgm:pt>
    <dgm:pt modelId="{9EB64C8F-F33A-4854-B726-4BFEBAC65AF9}">
      <dgm:prSet/>
      <dgm:spPr/>
      <dgm:t>
        <a:bodyPr/>
        <a:lstStyle/>
        <a:p>
          <a:pPr>
            <a:lnSpc>
              <a:spcPct val="100000"/>
            </a:lnSpc>
          </a:pPr>
          <a:r>
            <a:rPr lang="en-US" b="1" i="0"/>
            <a:t>The Us Department Of Transportations (Dot) Is Systematically Tracks And Documents The Crucial Information Pertaining To These Flights.</a:t>
          </a:r>
          <a:endParaRPr lang="en-US"/>
        </a:p>
      </dgm:t>
    </dgm:pt>
    <dgm:pt modelId="{DEFDA478-D528-4634-BECA-9A851846CE07}" type="parTrans" cxnId="{ADC83AB2-A69F-4E3C-9E1A-C9949927C6DB}">
      <dgm:prSet/>
      <dgm:spPr/>
      <dgm:t>
        <a:bodyPr/>
        <a:lstStyle/>
        <a:p>
          <a:endParaRPr lang="en-US"/>
        </a:p>
      </dgm:t>
    </dgm:pt>
    <dgm:pt modelId="{6DAAFE43-4011-482B-A5C7-FFB123B5A0C9}" type="sibTrans" cxnId="{ADC83AB2-A69F-4E3C-9E1A-C9949927C6DB}">
      <dgm:prSet/>
      <dgm:spPr/>
      <dgm:t>
        <a:bodyPr/>
        <a:lstStyle/>
        <a:p>
          <a:endParaRPr lang="en-US"/>
        </a:p>
      </dgm:t>
    </dgm:pt>
    <dgm:pt modelId="{18C73AA6-C905-4BCC-8CAE-94C5F6B9EE98}">
      <dgm:prSet/>
      <dgm:spPr/>
      <dgm:t>
        <a:bodyPr/>
        <a:lstStyle/>
        <a:p>
          <a:pPr>
            <a:lnSpc>
              <a:spcPct val="100000"/>
            </a:lnSpc>
          </a:pPr>
          <a:r>
            <a:rPr lang="en-US" b="1" i="0"/>
            <a:t>This Dataset Is Mainly Focuses On The Events And Occurency In The Year 2015,which Was Providing Account Of Flight Delays, Cancellations And Diversions.</a:t>
          </a:r>
          <a:endParaRPr lang="en-US"/>
        </a:p>
      </dgm:t>
    </dgm:pt>
    <dgm:pt modelId="{7D37A2BF-7437-4330-BED1-F117DE00A562}" type="parTrans" cxnId="{64FB1A04-E2B4-4DE2-A8F5-A1945BDB740E}">
      <dgm:prSet/>
      <dgm:spPr/>
      <dgm:t>
        <a:bodyPr/>
        <a:lstStyle/>
        <a:p>
          <a:endParaRPr lang="en-US"/>
        </a:p>
      </dgm:t>
    </dgm:pt>
    <dgm:pt modelId="{DE8926CA-E84D-482B-8AB7-D56F11A9EF82}" type="sibTrans" cxnId="{64FB1A04-E2B4-4DE2-A8F5-A1945BDB740E}">
      <dgm:prSet/>
      <dgm:spPr/>
      <dgm:t>
        <a:bodyPr/>
        <a:lstStyle/>
        <a:p>
          <a:endParaRPr lang="en-US"/>
        </a:p>
      </dgm:t>
    </dgm:pt>
    <dgm:pt modelId="{6C1EA37F-B4F3-4AED-A5FD-FE7BB0A34EB1}">
      <dgm:prSet/>
      <dgm:spPr/>
      <dgm:t>
        <a:bodyPr/>
        <a:lstStyle/>
        <a:p>
          <a:pPr>
            <a:lnSpc>
              <a:spcPct val="100000"/>
            </a:lnSpc>
          </a:pPr>
          <a:r>
            <a:rPr lang="en-US" b="1" i="0"/>
            <a:t>For Identify The Patterns, Trends And Potential Areas For Improving In The Domestic Air Travel. </a:t>
          </a:r>
          <a:endParaRPr lang="en-US"/>
        </a:p>
      </dgm:t>
    </dgm:pt>
    <dgm:pt modelId="{52BEE70B-5809-4034-8D4D-6886283E0652}" type="parTrans" cxnId="{C9978D53-5C1F-49E3-B53A-518912131ABF}">
      <dgm:prSet/>
      <dgm:spPr/>
      <dgm:t>
        <a:bodyPr/>
        <a:lstStyle/>
        <a:p>
          <a:endParaRPr lang="en-US"/>
        </a:p>
      </dgm:t>
    </dgm:pt>
    <dgm:pt modelId="{09ED8A7B-323E-4C95-94EB-ACA3E2C2C0AA}" type="sibTrans" cxnId="{C9978D53-5C1F-49E3-B53A-518912131ABF}">
      <dgm:prSet/>
      <dgm:spPr/>
      <dgm:t>
        <a:bodyPr/>
        <a:lstStyle/>
        <a:p>
          <a:endParaRPr lang="en-US"/>
        </a:p>
      </dgm:t>
    </dgm:pt>
    <dgm:pt modelId="{E3F34851-C464-41F2-ACBA-19173391A184}" type="pres">
      <dgm:prSet presAssocID="{9D67994B-E5A7-4CE4-8BFC-19B4628541EC}" presName="root" presStyleCnt="0">
        <dgm:presLayoutVars>
          <dgm:dir/>
          <dgm:resizeHandles val="exact"/>
        </dgm:presLayoutVars>
      </dgm:prSet>
      <dgm:spPr/>
    </dgm:pt>
    <dgm:pt modelId="{1216A67F-B9B1-405D-BA91-A1CB5F04D76D}" type="pres">
      <dgm:prSet presAssocID="{6885EA00-1677-4E79-8B14-5ECDCD4CFDE4}" presName="compNode" presStyleCnt="0"/>
      <dgm:spPr/>
    </dgm:pt>
    <dgm:pt modelId="{0FA51B54-4D37-4E50-ADF8-09348075E351}" type="pres">
      <dgm:prSet presAssocID="{6885EA00-1677-4E79-8B14-5ECDCD4CFDE4}" presName="bgRect" presStyleLbl="bgShp" presStyleIdx="0" presStyleCnt="4" custLinFactNeighborX="0" custLinFactNeighborY="-1388"/>
      <dgm:spPr>
        <a:effectLst>
          <a:outerShdw blurRad="50800" dist="38100" dir="2700000" algn="tl" rotWithShape="0">
            <a:prstClr val="black">
              <a:alpha val="40000"/>
            </a:prstClr>
          </a:outerShdw>
        </a:effectLst>
      </dgm:spPr>
    </dgm:pt>
    <dgm:pt modelId="{BEB70529-0837-474C-911A-5B17FA82710E}" type="pres">
      <dgm:prSet presAssocID="{6885EA00-1677-4E79-8B14-5ECDCD4CFDE4}"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lot"/>
        </a:ext>
      </dgm:extLst>
    </dgm:pt>
    <dgm:pt modelId="{D4BD3753-0C39-44D0-B564-D936FE3A0021}" type="pres">
      <dgm:prSet presAssocID="{6885EA00-1677-4E79-8B14-5ECDCD4CFDE4}" presName="spaceRect" presStyleCnt="0"/>
      <dgm:spPr/>
    </dgm:pt>
    <dgm:pt modelId="{B8B54C08-EDC7-45F6-97B7-0719AADF3B06}" type="pres">
      <dgm:prSet presAssocID="{6885EA00-1677-4E79-8B14-5ECDCD4CFDE4}" presName="parTx" presStyleLbl="revTx" presStyleIdx="0" presStyleCnt="4">
        <dgm:presLayoutVars>
          <dgm:chMax val="0"/>
          <dgm:chPref val="0"/>
        </dgm:presLayoutVars>
      </dgm:prSet>
      <dgm:spPr/>
    </dgm:pt>
    <dgm:pt modelId="{FC55D2E4-53B6-4AF8-AF7A-0272D4378B82}" type="pres">
      <dgm:prSet presAssocID="{FF23929E-17D7-435F-B2C2-C475F33D9031}" presName="sibTrans" presStyleCnt="0"/>
      <dgm:spPr/>
    </dgm:pt>
    <dgm:pt modelId="{667AE0D5-E924-42FB-9C16-396E4B11FF0D}" type="pres">
      <dgm:prSet presAssocID="{9EB64C8F-F33A-4854-B726-4BFEBAC65AF9}" presName="compNode" presStyleCnt="0"/>
      <dgm:spPr/>
    </dgm:pt>
    <dgm:pt modelId="{18399D6F-6389-4EF5-9C3A-28E7D684C6EA}" type="pres">
      <dgm:prSet presAssocID="{9EB64C8F-F33A-4854-B726-4BFEBAC65AF9}" presName="bgRect" presStyleLbl="bgShp" presStyleIdx="1" presStyleCnt="4"/>
      <dgm:spPr>
        <a:effectLst>
          <a:outerShdw blurRad="50800" dist="38100" dir="2700000" algn="tl" rotWithShape="0">
            <a:prstClr val="black">
              <a:alpha val="40000"/>
            </a:prstClr>
          </a:outerShdw>
        </a:effectLst>
      </dgm:spPr>
    </dgm:pt>
    <dgm:pt modelId="{E81F1BF5-FC62-4B39-87B3-9008AC42E22E}" type="pres">
      <dgm:prSet presAssocID="{9EB64C8F-F33A-4854-B726-4BFEBAC65AF9}" presName="iconRect" presStyleLbl="node1" presStyleIdx="1"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roller"/>
        </a:ext>
      </dgm:extLst>
    </dgm:pt>
    <dgm:pt modelId="{2701954A-FA78-4EB0-88DC-3A3DADD75507}" type="pres">
      <dgm:prSet presAssocID="{9EB64C8F-F33A-4854-B726-4BFEBAC65AF9}" presName="spaceRect" presStyleCnt="0"/>
      <dgm:spPr/>
    </dgm:pt>
    <dgm:pt modelId="{6A20804A-EC7D-4174-8D62-9EA020834E5A}" type="pres">
      <dgm:prSet presAssocID="{9EB64C8F-F33A-4854-B726-4BFEBAC65AF9}" presName="parTx" presStyleLbl="revTx" presStyleIdx="1" presStyleCnt="4">
        <dgm:presLayoutVars>
          <dgm:chMax val="0"/>
          <dgm:chPref val="0"/>
        </dgm:presLayoutVars>
      </dgm:prSet>
      <dgm:spPr/>
    </dgm:pt>
    <dgm:pt modelId="{D3F2F110-7CB4-421A-A2EE-C1754995FB00}" type="pres">
      <dgm:prSet presAssocID="{6DAAFE43-4011-482B-A5C7-FFB123B5A0C9}" presName="sibTrans" presStyleCnt="0"/>
      <dgm:spPr/>
    </dgm:pt>
    <dgm:pt modelId="{DF713797-2B46-481D-A2A2-64822CCA09D5}" type="pres">
      <dgm:prSet presAssocID="{18C73AA6-C905-4BCC-8CAE-94C5F6B9EE98}" presName="compNode" presStyleCnt="0"/>
      <dgm:spPr/>
    </dgm:pt>
    <dgm:pt modelId="{D59CD2B3-F100-4DE3-B05A-AB0F62BBF9CA}" type="pres">
      <dgm:prSet presAssocID="{18C73AA6-C905-4BCC-8CAE-94C5F6B9EE98}" presName="bgRect" presStyleLbl="bgShp" presStyleIdx="2" presStyleCnt="4"/>
      <dgm:spPr>
        <a:effectLst>
          <a:outerShdw blurRad="50800" dist="38100" dir="2700000" algn="tl" rotWithShape="0">
            <a:prstClr val="black">
              <a:alpha val="40000"/>
            </a:prstClr>
          </a:outerShdw>
        </a:effectLst>
      </dgm:spPr>
    </dgm:pt>
    <dgm:pt modelId="{373908DE-DAFE-49EE-B979-602EC4990B43}" type="pres">
      <dgm:prSet presAssocID="{18C73AA6-C905-4BCC-8CAE-94C5F6B9EE98}" presName="iconRect" presStyleLbl="node1" presStyleIdx="2"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irplane"/>
        </a:ext>
      </dgm:extLst>
    </dgm:pt>
    <dgm:pt modelId="{8E05ADAB-5D0D-4DF2-B1FB-2AF7B896CA23}" type="pres">
      <dgm:prSet presAssocID="{18C73AA6-C905-4BCC-8CAE-94C5F6B9EE98}" presName="spaceRect" presStyleCnt="0"/>
      <dgm:spPr/>
    </dgm:pt>
    <dgm:pt modelId="{71162154-AAF1-4C8C-AD09-004433FF8A4B}" type="pres">
      <dgm:prSet presAssocID="{18C73AA6-C905-4BCC-8CAE-94C5F6B9EE98}" presName="parTx" presStyleLbl="revTx" presStyleIdx="2" presStyleCnt="4">
        <dgm:presLayoutVars>
          <dgm:chMax val="0"/>
          <dgm:chPref val="0"/>
        </dgm:presLayoutVars>
      </dgm:prSet>
      <dgm:spPr/>
    </dgm:pt>
    <dgm:pt modelId="{DA3CA8DD-4493-4B42-8A90-88CED4CB4FE4}" type="pres">
      <dgm:prSet presAssocID="{DE8926CA-E84D-482B-8AB7-D56F11A9EF82}" presName="sibTrans" presStyleCnt="0"/>
      <dgm:spPr/>
    </dgm:pt>
    <dgm:pt modelId="{A71B8607-6940-477B-9FC3-18F21015B3E8}" type="pres">
      <dgm:prSet presAssocID="{6C1EA37F-B4F3-4AED-A5FD-FE7BB0A34EB1}" presName="compNode" presStyleCnt="0"/>
      <dgm:spPr/>
    </dgm:pt>
    <dgm:pt modelId="{E04CAC98-9C96-4501-A3DF-65E8CA830FBD}" type="pres">
      <dgm:prSet presAssocID="{6C1EA37F-B4F3-4AED-A5FD-FE7BB0A34EB1}" presName="bgRect" presStyleLbl="bgShp" presStyleIdx="3" presStyleCnt="4"/>
      <dgm:spPr>
        <a:effectLst>
          <a:outerShdw blurRad="50800" dist="38100" dir="2700000" algn="tl" rotWithShape="0">
            <a:prstClr val="black">
              <a:alpha val="40000"/>
            </a:prstClr>
          </a:outerShdw>
        </a:effectLst>
      </dgm:spPr>
    </dgm:pt>
    <dgm:pt modelId="{D269B01C-8409-4F64-95BA-21F3AAF07191}" type="pres">
      <dgm:prSet presAssocID="{6C1EA37F-B4F3-4AED-A5FD-FE7BB0A34EB1}" presName="iconRect" presStyleLbl="node1" presStyleIdx="3"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licopter"/>
        </a:ext>
      </dgm:extLst>
    </dgm:pt>
    <dgm:pt modelId="{985A15A7-F837-45C3-A23C-388F91886739}" type="pres">
      <dgm:prSet presAssocID="{6C1EA37F-B4F3-4AED-A5FD-FE7BB0A34EB1}" presName="spaceRect" presStyleCnt="0"/>
      <dgm:spPr/>
    </dgm:pt>
    <dgm:pt modelId="{3D76B795-3C93-4362-A0E1-3D486D403CEC}" type="pres">
      <dgm:prSet presAssocID="{6C1EA37F-B4F3-4AED-A5FD-FE7BB0A34EB1}" presName="parTx" presStyleLbl="revTx" presStyleIdx="3" presStyleCnt="4">
        <dgm:presLayoutVars>
          <dgm:chMax val="0"/>
          <dgm:chPref val="0"/>
        </dgm:presLayoutVars>
      </dgm:prSet>
      <dgm:spPr/>
    </dgm:pt>
  </dgm:ptLst>
  <dgm:cxnLst>
    <dgm:cxn modelId="{64FB1A04-E2B4-4DE2-A8F5-A1945BDB740E}" srcId="{9D67994B-E5A7-4CE4-8BFC-19B4628541EC}" destId="{18C73AA6-C905-4BCC-8CAE-94C5F6B9EE98}" srcOrd="2" destOrd="0" parTransId="{7D37A2BF-7437-4330-BED1-F117DE00A562}" sibTransId="{DE8926CA-E84D-482B-8AB7-D56F11A9EF82}"/>
    <dgm:cxn modelId="{EEDB050D-DB0D-41C1-9DA4-1EA7BB565B36}" type="presOf" srcId="{6C1EA37F-B4F3-4AED-A5FD-FE7BB0A34EB1}" destId="{3D76B795-3C93-4362-A0E1-3D486D403CEC}" srcOrd="0" destOrd="0" presId="urn:microsoft.com/office/officeart/2018/2/layout/IconVerticalSolidList"/>
    <dgm:cxn modelId="{475CCC12-2431-4280-BE4D-30151CD3950F}" type="presOf" srcId="{9EB64C8F-F33A-4854-B726-4BFEBAC65AF9}" destId="{6A20804A-EC7D-4174-8D62-9EA020834E5A}" srcOrd="0" destOrd="0" presId="urn:microsoft.com/office/officeart/2018/2/layout/IconVerticalSolidList"/>
    <dgm:cxn modelId="{EB2E2536-2F98-4BFD-B954-4F5869621AE4}" type="presOf" srcId="{6885EA00-1677-4E79-8B14-5ECDCD4CFDE4}" destId="{B8B54C08-EDC7-45F6-97B7-0719AADF3B06}" srcOrd="0" destOrd="0" presId="urn:microsoft.com/office/officeart/2018/2/layout/IconVerticalSolidList"/>
    <dgm:cxn modelId="{C9978D53-5C1F-49E3-B53A-518912131ABF}" srcId="{9D67994B-E5A7-4CE4-8BFC-19B4628541EC}" destId="{6C1EA37F-B4F3-4AED-A5FD-FE7BB0A34EB1}" srcOrd="3" destOrd="0" parTransId="{52BEE70B-5809-4034-8D4D-6886283E0652}" sibTransId="{09ED8A7B-323E-4C95-94EB-ACA3E2C2C0AA}"/>
    <dgm:cxn modelId="{FEF3DA9B-3107-46F2-8CD6-D13F0CDB8362}" type="presOf" srcId="{9D67994B-E5A7-4CE4-8BFC-19B4628541EC}" destId="{E3F34851-C464-41F2-ACBA-19173391A184}" srcOrd="0" destOrd="0" presId="urn:microsoft.com/office/officeart/2018/2/layout/IconVerticalSolidList"/>
    <dgm:cxn modelId="{ADC83AB2-A69F-4E3C-9E1A-C9949927C6DB}" srcId="{9D67994B-E5A7-4CE4-8BFC-19B4628541EC}" destId="{9EB64C8F-F33A-4854-B726-4BFEBAC65AF9}" srcOrd="1" destOrd="0" parTransId="{DEFDA478-D528-4634-BECA-9A851846CE07}" sibTransId="{6DAAFE43-4011-482B-A5C7-FFB123B5A0C9}"/>
    <dgm:cxn modelId="{E77EF6CF-63FD-4F78-B0F1-AEF17513A11A}" type="presOf" srcId="{18C73AA6-C905-4BCC-8CAE-94C5F6B9EE98}" destId="{71162154-AAF1-4C8C-AD09-004433FF8A4B}" srcOrd="0" destOrd="0" presId="urn:microsoft.com/office/officeart/2018/2/layout/IconVerticalSolidList"/>
    <dgm:cxn modelId="{7B34A2ED-053C-4C69-BD4B-FF77FDAEA955}" srcId="{9D67994B-E5A7-4CE4-8BFC-19B4628541EC}" destId="{6885EA00-1677-4E79-8B14-5ECDCD4CFDE4}" srcOrd="0" destOrd="0" parTransId="{7794E437-3D7C-4452-BB96-1651279537B2}" sibTransId="{FF23929E-17D7-435F-B2C2-C475F33D9031}"/>
    <dgm:cxn modelId="{8ED72A68-7B80-4016-B1D9-B246178BF137}" type="presParOf" srcId="{E3F34851-C464-41F2-ACBA-19173391A184}" destId="{1216A67F-B9B1-405D-BA91-A1CB5F04D76D}" srcOrd="0" destOrd="0" presId="urn:microsoft.com/office/officeart/2018/2/layout/IconVerticalSolidList"/>
    <dgm:cxn modelId="{AE5F082F-F81E-4BF2-8D7D-5DAEFD262B80}" type="presParOf" srcId="{1216A67F-B9B1-405D-BA91-A1CB5F04D76D}" destId="{0FA51B54-4D37-4E50-ADF8-09348075E351}" srcOrd="0" destOrd="0" presId="urn:microsoft.com/office/officeart/2018/2/layout/IconVerticalSolidList"/>
    <dgm:cxn modelId="{5EE95C7F-4044-4D6C-A452-2738206AD2F0}" type="presParOf" srcId="{1216A67F-B9B1-405D-BA91-A1CB5F04D76D}" destId="{BEB70529-0837-474C-911A-5B17FA82710E}" srcOrd="1" destOrd="0" presId="urn:microsoft.com/office/officeart/2018/2/layout/IconVerticalSolidList"/>
    <dgm:cxn modelId="{53AC3C80-919B-47E8-A877-186442656D36}" type="presParOf" srcId="{1216A67F-B9B1-405D-BA91-A1CB5F04D76D}" destId="{D4BD3753-0C39-44D0-B564-D936FE3A0021}" srcOrd="2" destOrd="0" presId="urn:microsoft.com/office/officeart/2018/2/layout/IconVerticalSolidList"/>
    <dgm:cxn modelId="{7BB4F873-3711-491C-AFAE-8251C568AE27}" type="presParOf" srcId="{1216A67F-B9B1-405D-BA91-A1CB5F04D76D}" destId="{B8B54C08-EDC7-45F6-97B7-0719AADF3B06}" srcOrd="3" destOrd="0" presId="urn:microsoft.com/office/officeart/2018/2/layout/IconVerticalSolidList"/>
    <dgm:cxn modelId="{FDDF4D31-7B4F-4198-9558-9A66F0986E5F}" type="presParOf" srcId="{E3F34851-C464-41F2-ACBA-19173391A184}" destId="{FC55D2E4-53B6-4AF8-AF7A-0272D4378B82}" srcOrd="1" destOrd="0" presId="urn:microsoft.com/office/officeart/2018/2/layout/IconVerticalSolidList"/>
    <dgm:cxn modelId="{9074FA4C-FCAB-4061-B029-DE96261DBBB3}" type="presParOf" srcId="{E3F34851-C464-41F2-ACBA-19173391A184}" destId="{667AE0D5-E924-42FB-9C16-396E4B11FF0D}" srcOrd="2" destOrd="0" presId="urn:microsoft.com/office/officeart/2018/2/layout/IconVerticalSolidList"/>
    <dgm:cxn modelId="{FCE79126-A5D2-4E3F-9F5C-2F3576D6D56D}" type="presParOf" srcId="{667AE0D5-E924-42FB-9C16-396E4B11FF0D}" destId="{18399D6F-6389-4EF5-9C3A-28E7D684C6EA}" srcOrd="0" destOrd="0" presId="urn:microsoft.com/office/officeart/2018/2/layout/IconVerticalSolidList"/>
    <dgm:cxn modelId="{76165411-7ADC-45A0-A25C-DB018E244064}" type="presParOf" srcId="{667AE0D5-E924-42FB-9C16-396E4B11FF0D}" destId="{E81F1BF5-FC62-4B39-87B3-9008AC42E22E}" srcOrd="1" destOrd="0" presId="urn:microsoft.com/office/officeart/2018/2/layout/IconVerticalSolidList"/>
    <dgm:cxn modelId="{2F9C5B21-BC18-4849-AC5E-48E2B083D089}" type="presParOf" srcId="{667AE0D5-E924-42FB-9C16-396E4B11FF0D}" destId="{2701954A-FA78-4EB0-88DC-3A3DADD75507}" srcOrd="2" destOrd="0" presId="urn:microsoft.com/office/officeart/2018/2/layout/IconVerticalSolidList"/>
    <dgm:cxn modelId="{E0192186-213E-46AF-A513-15345068196D}" type="presParOf" srcId="{667AE0D5-E924-42FB-9C16-396E4B11FF0D}" destId="{6A20804A-EC7D-4174-8D62-9EA020834E5A}" srcOrd="3" destOrd="0" presId="urn:microsoft.com/office/officeart/2018/2/layout/IconVerticalSolidList"/>
    <dgm:cxn modelId="{2F86B964-79EA-4C92-9C9A-F411106040D9}" type="presParOf" srcId="{E3F34851-C464-41F2-ACBA-19173391A184}" destId="{D3F2F110-7CB4-421A-A2EE-C1754995FB00}" srcOrd="3" destOrd="0" presId="urn:microsoft.com/office/officeart/2018/2/layout/IconVerticalSolidList"/>
    <dgm:cxn modelId="{5F8F832E-9A11-49AD-8344-3B44465C9C4F}" type="presParOf" srcId="{E3F34851-C464-41F2-ACBA-19173391A184}" destId="{DF713797-2B46-481D-A2A2-64822CCA09D5}" srcOrd="4" destOrd="0" presId="urn:microsoft.com/office/officeart/2018/2/layout/IconVerticalSolidList"/>
    <dgm:cxn modelId="{79D0C481-70CB-4855-ADB5-904B582F70E9}" type="presParOf" srcId="{DF713797-2B46-481D-A2A2-64822CCA09D5}" destId="{D59CD2B3-F100-4DE3-B05A-AB0F62BBF9CA}" srcOrd="0" destOrd="0" presId="urn:microsoft.com/office/officeart/2018/2/layout/IconVerticalSolidList"/>
    <dgm:cxn modelId="{2F25D2D2-A685-4FD6-882F-154E5A035115}" type="presParOf" srcId="{DF713797-2B46-481D-A2A2-64822CCA09D5}" destId="{373908DE-DAFE-49EE-B979-602EC4990B43}" srcOrd="1" destOrd="0" presId="urn:microsoft.com/office/officeart/2018/2/layout/IconVerticalSolidList"/>
    <dgm:cxn modelId="{BD497D45-129E-4A7B-BDEC-5D32BD03D2A6}" type="presParOf" srcId="{DF713797-2B46-481D-A2A2-64822CCA09D5}" destId="{8E05ADAB-5D0D-4DF2-B1FB-2AF7B896CA23}" srcOrd="2" destOrd="0" presId="urn:microsoft.com/office/officeart/2018/2/layout/IconVerticalSolidList"/>
    <dgm:cxn modelId="{8E86996D-CD2D-40AC-90E8-B276802FDEC9}" type="presParOf" srcId="{DF713797-2B46-481D-A2A2-64822CCA09D5}" destId="{71162154-AAF1-4C8C-AD09-004433FF8A4B}" srcOrd="3" destOrd="0" presId="urn:microsoft.com/office/officeart/2018/2/layout/IconVerticalSolidList"/>
    <dgm:cxn modelId="{C60E8015-E635-4499-9DF2-425DE0267A1D}" type="presParOf" srcId="{E3F34851-C464-41F2-ACBA-19173391A184}" destId="{DA3CA8DD-4493-4B42-8A90-88CED4CB4FE4}" srcOrd="5" destOrd="0" presId="urn:microsoft.com/office/officeart/2018/2/layout/IconVerticalSolidList"/>
    <dgm:cxn modelId="{2FA15808-317B-45E9-8043-2E568F3CCA86}" type="presParOf" srcId="{E3F34851-C464-41F2-ACBA-19173391A184}" destId="{A71B8607-6940-477B-9FC3-18F21015B3E8}" srcOrd="6" destOrd="0" presId="urn:microsoft.com/office/officeart/2018/2/layout/IconVerticalSolidList"/>
    <dgm:cxn modelId="{93DF42EB-0A77-4D4B-A1D7-98920998B9FB}" type="presParOf" srcId="{A71B8607-6940-477B-9FC3-18F21015B3E8}" destId="{E04CAC98-9C96-4501-A3DF-65E8CA830FBD}" srcOrd="0" destOrd="0" presId="urn:microsoft.com/office/officeart/2018/2/layout/IconVerticalSolidList"/>
    <dgm:cxn modelId="{87D35900-8B49-4CF5-8046-5E451E72F20D}" type="presParOf" srcId="{A71B8607-6940-477B-9FC3-18F21015B3E8}" destId="{D269B01C-8409-4F64-95BA-21F3AAF07191}" srcOrd="1" destOrd="0" presId="urn:microsoft.com/office/officeart/2018/2/layout/IconVerticalSolidList"/>
    <dgm:cxn modelId="{93F7EB64-EB03-4925-9AD0-8F15F01AFD31}" type="presParOf" srcId="{A71B8607-6940-477B-9FC3-18F21015B3E8}" destId="{985A15A7-F837-45C3-A23C-388F91886739}" srcOrd="2" destOrd="0" presId="urn:microsoft.com/office/officeart/2018/2/layout/IconVerticalSolidList"/>
    <dgm:cxn modelId="{B19BE9C6-7922-4F85-A77E-B741EA2A4FC7}" type="presParOf" srcId="{A71B8607-6940-477B-9FC3-18F21015B3E8}" destId="{3D76B795-3C93-4362-A0E1-3D486D403CE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BD7947-1039-4713-97E0-D8E348D27CC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254B1FE-CBCB-4E88-A781-2C59B9E81B37}">
      <dgm:prSet/>
      <dgm:spPr/>
      <dgm:t>
        <a:bodyPr/>
        <a:lstStyle/>
        <a:p>
          <a:r>
            <a:rPr lang="en-IN" b="0" i="0"/>
            <a:t>PySpark</a:t>
          </a:r>
          <a:endParaRPr lang="en-US"/>
        </a:p>
      </dgm:t>
    </dgm:pt>
    <dgm:pt modelId="{0AE5E599-A541-4F79-AEAD-484A2712267E}" type="parTrans" cxnId="{02AF0475-3B92-4986-AD13-2E75BC0A9AEC}">
      <dgm:prSet/>
      <dgm:spPr/>
      <dgm:t>
        <a:bodyPr/>
        <a:lstStyle/>
        <a:p>
          <a:endParaRPr lang="en-US"/>
        </a:p>
      </dgm:t>
    </dgm:pt>
    <dgm:pt modelId="{6D289EC3-D279-41C3-A2CE-F323C7DDA796}" type="sibTrans" cxnId="{02AF0475-3B92-4986-AD13-2E75BC0A9AEC}">
      <dgm:prSet/>
      <dgm:spPr/>
      <dgm:t>
        <a:bodyPr/>
        <a:lstStyle/>
        <a:p>
          <a:endParaRPr lang="en-US"/>
        </a:p>
      </dgm:t>
    </dgm:pt>
    <dgm:pt modelId="{FFC298BD-493E-4F9C-B79A-606067CB560D}">
      <dgm:prSet/>
      <dgm:spPr/>
      <dgm:t>
        <a:bodyPr/>
        <a:lstStyle/>
        <a:p>
          <a:r>
            <a:rPr lang="en-IN" b="0" i="0"/>
            <a:t>Spark Streaming</a:t>
          </a:r>
          <a:endParaRPr lang="en-US"/>
        </a:p>
      </dgm:t>
    </dgm:pt>
    <dgm:pt modelId="{52C5D7B2-8FB4-4A33-BE4E-A931CF765A24}" type="parTrans" cxnId="{14625CE9-B518-4575-A09A-A9270ED0D63D}">
      <dgm:prSet/>
      <dgm:spPr/>
      <dgm:t>
        <a:bodyPr/>
        <a:lstStyle/>
        <a:p>
          <a:endParaRPr lang="en-US"/>
        </a:p>
      </dgm:t>
    </dgm:pt>
    <dgm:pt modelId="{04B187CF-D295-474A-A558-C375DE8222FF}" type="sibTrans" cxnId="{14625CE9-B518-4575-A09A-A9270ED0D63D}">
      <dgm:prSet/>
      <dgm:spPr/>
      <dgm:t>
        <a:bodyPr/>
        <a:lstStyle/>
        <a:p>
          <a:endParaRPr lang="en-US"/>
        </a:p>
      </dgm:t>
    </dgm:pt>
    <dgm:pt modelId="{3D0BE996-7A2E-45D9-B27A-F55D40FAD168}">
      <dgm:prSet/>
      <dgm:spPr/>
      <dgm:t>
        <a:bodyPr/>
        <a:lstStyle/>
        <a:p>
          <a:r>
            <a:rPr lang="en-IN" b="1" i="0"/>
            <a:t>Azure :-</a:t>
          </a:r>
          <a:endParaRPr lang="en-US"/>
        </a:p>
      </dgm:t>
    </dgm:pt>
    <dgm:pt modelId="{478A05DE-EF07-4ABC-91E0-02C08B45C4AE}" type="parTrans" cxnId="{11FD2D17-7761-40E8-BA31-15A85F2D3EB1}">
      <dgm:prSet/>
      <dgm:spPr/>
      <dgm:t>
        <a:bodyPr/>
        <a:lstStyle/>
        <a:p>
          <a:endParaRPr lang="en-US"/>
        </a:p>
      </dgm:t>
    </dgm:pt>
    <dgm:pt modelId="{C5C486EA-3B70-4BF1-A519-F4DE013E02AB}" type="sibTrans" cxnId="{11FD2D17-7761-40E8-BA31-15A85F2D3EB1}">
      <dgm:prSet/>
      <dgm:spPr/>
      <dgm:t>
        <a:bodyPr/>
        <a:lstStyle/>
        <a:p>
          <a:endParaRPr lang="en-US"/>
        </a:p>
      </dgm:t>
    </dgm:pt>
    <dgm:pt modelId="{A5DB3250-C5F1-4D57-8FA8-A55A811335A2}">
      <dgm:prSet/>
      <dgm:spPr/>
      <dgm:t>
        <a:bodyPr/>
        <a:lstStyle/>
        <a:p>
          <a:r>
            <a:rPr lang="en-IN"/>
            <a:t>Azure ADB</a:t>
          </a:r>
          <a:endParaRPr lang="en-US"/>
        </a:p>
      </dgm:t>
    </dgm:pt>
    <dgm:pt modelId="{97A4A02B-522B-4B0F-9364-3E9246276EA2}" type="parTrans" cxnId="{80206094-0ED4-4F92-A1DE-B79A03603FA0}">
      <dgm:prSet/>
      <dgm:spPr/>
      <dgm:t>
        <a:bodyPr/>
        <a:lstStyle/>
        <a:p>
          <a:endParaRPr lang="en-IN"/>
        </a:p>
      </dgm:t>
    </dgm:pt>
    <dgm:pt modelId="{FB8E3E4A-E74B-4BB1-AAD0-1BDC5EE9C45B}" type="sibTrans" cxnId="{80206094-0ED4-4F92-A1DE-B79A03603FA0}">
      <dgm:prSet/>
      <dgm:spPr/>
      <dgm:t>
        <a:bodyPr/>
        <a:lstStyle/>
        <a:p>
          <a:endParaRPr lang="en-IN"/>
        </a:p>
      </dgm:t>
    </dgm:pt>
    <dgm:pt modelId="{B25ADE0F-31BE-4774-BFC7-37A077E992B4}">
      <dgm:prSet/>
      <dgm:spPr/>
      <dgm:t>
        <a:bodyPr/>
        <a:lstStyle/>
        <a:p>
          <a:r>
            <a:rPr lang="en-IN" b="0" i="0"/>
            <a:t> </a:t>
          </a:r>
          <a:r>
            <a:rPr lang="en-IN"/>
            <a:t>Azure ADF</a:t>
          </a:r>
          <a:endParaRPr lang="en-US"/>
        </a:p>
      </dgm:t>
    </dgm:pt>
    <dgm:pt modelId="{135D533C-70DB-4373-8868-72C1EFF4A0F5}" type="parTrans" cxnId="{CD66C952-34C6-4D1E-A824-6FE3DB758DD2}">
      <dgm:prSet/>
      <dgm:spPr/>
      <dgm:t>
        <a:bodyPr/>
        <a:lstStyle/>
        <a:p>
          <a:endParaRPr lang="en-IN"/>
        </a:p>
      </dgm:t>
    </dgm:pt>
    <dgm:pt modelId="{753D82CF-4233-40A1-BECD-7171B999F9F5}" type="sibTrans" cxnId="{CD66C952-34C6-4D1E-A824-6FE3DB758DD2}">
      <dgm:prSet/>
      <dgm:spPr/>
      <dgm:t>
        <a:bodyPr/>
        <a:lstStyle/>
        <a:p>
          <a:endParaRPr lang="en-IN"/>
        </a:p>
      </dgm:t>
    </dgm:pt>
    <dgm:pt modelId="{726751CD-78DD-467F-A10D-0BE62CDA8EAC}">
      <dgm:prSet/>
      <dgm:spPr/>
      <dgm:t>
        <a:bodyPr/>
        <a:lstStyle/>
        <a:p>
          <a:r>
            <a:rPr lang="en-IN"/>
            <a:t>Azure ADLS</a:t>
          </a:r>
          <a:endParaRPr lang="en-US"/>
        </a:p>
      </dgm:t>
    </dgm:pt>
    <dgm:pt modelId="{D83EC995-2DFD-4B39-B6DC-1ADA64F0F0D8}" type="parTrans" cxnId="{6CE41C55-6054-431F-8C92-5363F0210768}">
      <dgm:prSet/>
      <dgm:spPr/>
      <dgm:t>
        <a:bodyPr/>
        <a:lstStyle/>
        <a:p>
          <a:endParaRPr lang="en-IN"/>
        </a:p>
      </dgm:t>
    </dgm:pt>
    <dgm:pt modelId="{F1F5AE6F-F3F8-447B-AB4F-3875C42A7D0E}" type="sibTrans" cxnId="{6CE41C55-6054-431F-8C92-5363F0210768}">
      <dgm:prSet/>
      <dgm:spPr/>
      <dgm:t>
        <a:bodyPr/>
        <a:lstStyle/>
        <a:p>
          <a:endParaRPr lang="en-IN"/>
        </a:p>
      </dgm:t>
    </dgm:pt>
    <dgm:pt modelId="{01524863-B131-46B7-969E-334E713D7831}" type="pres">
      <dgm:prSet presAssocID="{E5BD7947-1039-4713-97E0-D8E348D27CC9}" presName="vert0" presStyleCnt="0">
        <dgm:presLayoutVars>
          <dgm:dir/>
          <dgm:animOne val="branch"/>
          <dgm:animLvl val="lvl"/>
        </dgm:presLayoutVars>
      </dgm:prSet>
      <dgm:spPr/>
    </dgm:pt>
    <dgm:pt modelId="{885D6B3B-F6A5-46EE-9528-9ACD2B845A71}" type="pres">
      <dgm:prSet presAssocID="{4254B1FE-CBCB-4E88-A781-2C59B9E81B37}" presName="thickLine" presStyleLbl="alignNode1" presStyleIdx="0" presStyleCnt="6"/>
      <dgm:spPr/>
    </dgm:pt>
    <dgm:pt modelId="{2C556530-F57B-4611-B776-284E5FF5DC35}" type="pres">
      <dgm:prSet presAssocID="{4254B1FE-CBCB-4E88-A781-2C59B9E81B37}" presName="horz1" presStyleCnt="0"/>
      <dgm:spPr/>
    </dgm:pt>
    <dgm:pt modelId="{EC864C5E-C449-40DE-B0E0-C76753FE52B2}" type="pres">
      <dgm:prSet presAssocID="{4254B1FE-CBCB-4E88-A781-2C59B9E81B37}" presName="tx1" presStyleLbl="revTx" presStyleIdx="0" presStyleCnt="6"/>
      <dgm:spPr/>
    </dgm:pt>
    <dgm:pt modelId="{8DC6473E-9B6A-4B9E-9FF6-95904FF91C72}" type="pres">
      <dgm:prSet presAssocID="{4254B1FE-CBCB-4E88-A781-2C59B9E81B37}" presName="vert1" presStyleCnt="0"/>
      <dgm:spPr/>
    </dgm:pt>
    <dgm:pt modelId="{85703568-3195-464C-9791-2F084DDEDB95}" type="pres">
      <dgm:prSet presAssocID="{FFC298BD-493E-4F9C-B79A-606067CB560D}" presName="thickLine" presStyleLbl="alignNode1" presStyleIdx="1" presStyleCnt="6"/>
      <dgm:spPr/>
    </dgm:pt>
    <dgm:pt modelId="{048A44CA-9B01-42CF-B371-A284D42DED2E}" type="pres">
      <dgm:prSet presAssocID="{FFC298BD-493E-4F9C-B79A-606067CB560D}" presName="horz1" presStyleCnt="0"/>
      <dgm:spPr/>
    </dgm:pt>
    <dgm:pt modelId="{E9C0DAF7-88A9-40E1-888F-6E20F51C1AFA}" type="pres">
      <dgm:prSet presAssocID="{FFC298BD-493E-4F9C-B79A-606067CB560D}" presName="tx1" presStyleLbl="revTx" presStyleIdx="1" presStyleCnt="6"/>
      <dgm:spPr/>
    </dgm:pt>
    <dgm:pt modelId="{0A0FB867-AF0C-4869-8C70-ABD5B42FB313}" type="pres">
      <dgm:prSet presAssocID="{FFC298BD-493E-4F9C-B79A-606067CB560D}" presName="vert1" presStyleCnt="0"/>
      <dgm:spPr/>
    </dgm:pt>
    <dgm:pt modelId="{258206E7-1B94-4B7F-9CC6-419763AE885C}" type="pres">
      <dgm:prSet presAssocID="{3D0BE996-7A2E-45D9-B27A-F55D40FAD168}" presName="thickLine" presStyleLbl="alignNode1" presStyleIdx="2" presStyleCnt="6"/>
      <dgm:spPr/>
    </dgm:pt>
    <dgm:pt modelId="{4B824FC1-9DD0-4115-8D92-5B40645A46CB}" type="pres">
      <dgm:prSet presAssocID="{3D0BE996-7A2E-45D9-B27A-F55D40FAD168}" presName="horz1" presStyleCnt="0"/>
      <dgm:spPr/>
    </dgm:pt>
    <dgm:pt modelId="{B4DC81D2-259A-413D-B773-992604C1EAB4}" type="pres">
      <dgm:prSet presAssocID="{3D0BE996-7A2E-45D9-B27A-F55D40FAD168}" presName="tx1" presStyleLbl="revTx" presStyleIdx="2" presStyleCnt="6"/>
      <dgm:spPr/>
    </dgm:pt>
    <dgm:pt modelId="{EE7A2B13-55E6-4E9B-8C41-BC6D1844BE80}" type="pres">
      <dgm:prSet presAssocID="{3D0BE996-7A2E-45D9-B27A-F55D40FAD168}" presName="vert1" presStyleCnt="0"/>
      <dgm:spPr/>
    </dgm:pt>
    <dgm:pt modelId="{B20F7C36-C210-49A8-A1AB-C218504A5C3D}" type="pres">
      <dgm:prSet presAssocID="{A5DB3250-C5F1-4D57-8FA8-A55A811335A2}" presName="thickLine" presStyleLbl="alignNode1" presStyleIdx="3" presStyleCnt="6"/>
      <dgm:spPr/>
    </dgm:pt>
    <dgm:pt modelId="{C5E7E3F1-09CB-4793-98D2-C1FDE98F84E8}" type="pres">
      <dgm:prSet presAssocID="{A5DB3250-C5F1-4D57-8FA8-A55A811335A2}" presName="horz1" presStyleCnt="0"/>
      <dgm:spPr/>
    </dgm:pt>
    <dgm:pt modelId="{494BB083-62BD-4F75-82FA-2520A18E878A}" type="pres">
      <dgm:prSet presAssocID="{A5DB3250-C5F1-4D57-8FA8-A55A811335A2}" presName="tx1" presStyleLbl="revTx" presStyleIdx="3" presStyleCnt="6"/>
      <dgm:spPr/>
    </dgm:pt>
    <dgm:pt modelId="{7EF9C3D8-6E5A-4C81-B511-CDFBD026F60B}" type="pres">
      <dgm:prSet presAssocID="{A5DB3250-C5F1-4D57-8FA8-A55A811335A2}" presName="vert1" presStyleCnt="0"/>
      <dgm:spPr/>
    </dgm:pt>
    <dgm:pt modelId="{5BE311C5-6DB7-4DF5-8EFC-EFEAD115D908}" type="pres">
      <dgm:prSet presAssocID="{B25ADE0F-31BE-4774-BFC7-37A077E992B4}" presName="thickLine" presStyleLbl="alignNode1" presStyleIdx="4" presStyleCnt="6"/>
      <dgm:spPr/>
    </dgm:pt>
    <dgm:pt modelId="{0C84C38E-08D2-499A-9E21-0DFEBE13A236}" type="pres">
      <dgm:prSet presAssocID="{B25ADE0F-31BE-4774-BFC7-37A077E992B4}" presName="horz1" presStyleCnt="0"/>
      <dgm:spPr/>
    </dgm:pt>
    <dgm:pt modelId="{381BCCC1-CA4D-4FB2-A82A-B60E36EBC2B1}" type="pres">
      <dgm:prSet presAssocID="{B25ADE0F-31BE-4774-BFC7-37A077E992B4}" presName="tx1" presStyleLbl="revTx" presStyleIdx="4" presStyleCnt="6"/>
      <dgm:spPr/>
    </dgm:pt>
    <dgm:pt modelId="{8E47A491-159A-410A-BACF-EC31EF8729EF}" type="pres">
      <dgm:prSet presAssocID="{B25ADE0F-31BE-4774-BFC7-37A077E992B4}" presName="vert1" presStyleCnt="0"/>
      <dgm:spPr/>
    </dgm:pt>
    <dgm:pt modelId="{3C4B261D-D92B-4D77-B330-0EDFD09FC269}" type="pres">
      <dgm:prSet presAssocID="{726751CD-78DD-467F-A10D-0BE62CDA8EAC}" presName="thickLine" presStyleLbl="alignNode1" presStyleIdx="5" presStyleCnt="6"/>
      <dgm:spPr/>
    </dgm:pt>
    <dgm:pt modelId="{DBE57E50-E9AF-4711-8ECD-363F7B63D856}" type="pres">
      <dgm:prSet presAssocID="{726751CD-78DD-467F-A10D-0BE62CDA8EAC}" presName="horz1" presStyleCnt="0"/>
      <dgm:spPr/>
    </dgm:pt>
    <dgm:pt modelId="{C32273E8-98A0-4397-9212-0BAD4FBAE504}" type="pres">
      <dgm:prSet presAssocID="{726751CD-78DD-467F-A10D-0BE62CDA8EAC}" presName="tx1" presStyleLbl="revTx" presStyleIdx="5" presStyleCnt="6"/>
      <dgm:spPr/>
    </dgm:pt>
    <dgm:pt modelId="{7508BD51-9E1F-4FE0-95B5-3B3ACB870D3F}" type="pres">
      <dgm:prSet presAssocID="{726751CD-78DD-467F-A10D-0BE62CDA8EAC}" presName="vert1" presStyleCnt="0"/>
      <dgm:spPr/>
    </dgm:pt>
  </dgm:ptLst>
  <dgm:cxnLst>
    <dgm:cxn modelId="{11FD2D17-7761-40E8-BA31-15A85F2D3EB1}" srcId="{E5BD7947-1039-4713-97E0-D8E348D27CC9}" destId="{3D0BE996-7A2E-45D9-B27A-F55D40FAD168}" srcOrd="2" destOrd="0" parTransId="{478A05DE-EF07-4ABC-91E0-02C08B45C4AE}" sibTransId="{C5C486EA-3B70-4BF1-A519-F4DE013E02AB}"/>
    <dgm:cxn modelId="{46CD8128-4F40-4F35-8244-E909B7034C2A}" type="presOf" srcId="{E5BD7947-1039-4713-97E0-D8E348D27CC9}" destId="{01524863-B131-46B7-969E-334E713D7831}" srcOrd="0" destOrd="0" presId="urn:microsoft.com/office/officeart/2008/layout/LinedList"/>
    <dgm:cxn modelId="{A3B6B035-53CE-45C5-AB53-5DB349418315}" type="presOf" srcId="{3D0BE996-7A2E-45D9-B27A-F55D40FAD168}" destId="{B4DC81D2-259A-413D-B773-992604C1EAB4}" srcOrd="0" destOrd="0" presId="urn:microsoft.com/office/officeart/2008/layout/LinedList"/>
    <dgm:cxn modelId="{4C325E52-F446-4F7E-950E-8CC074D56F8A}" type="presOf" srcId="{726751CD-78DD-467F-A10D-0BE62CDA8EAC}" destId="{C32273E8-98A0-4397-9212-0BAD4FBAE504}" srcOrd="0" destOrd="0" presId="urn:microsoft.com/office/officeart/2008/layout/LinedList"/>
    <dgm:cxn modelId="{CD66C952-34C6-4D1E-A824-6FE3DB758DD2}" srcId="{E5BD7947-1039-4713-97E0-D8E348D27CC9}" destId="{B25ADE0F-31BE-4774-BFC7-37A077E992B4}" srcOrd="4" destOrd="0" parTransId="{135D533C-70DB-4373-8868-72C1EFF4A0F5}" sibTransId="{753D82CF-4233-40A1-BECD-7171B999F9F5}"/>
    <dgm:cxn modelId="{02AF0475-3B92-4986-AD13-2E75BC0A9AEC}" srcId="{E5BD7947-1039-4713-97E0-D8E348D27CC9}" destId="{4254B1FE-CBCB-4E88-A781-2C59B9E81B37}" srcOrd="0" destOrd="0" parTransId="{0AE5E599-A541-4F79-AEAD-484A2712267E}" sibTransId="{6D289EC3-D279-41C3-A2CE-F323C7DDA796}"/>
    <dgm:cxn modelId="{6CE41C55-6054-431F-8C92-5363F0210768}" srcId="{E5BD7947-1039-4713-97E0-D8E348D27CC9}" destId="{726751CD-78DD-467F-A10D-0BE62CDA8EAC}" srcOrd="5" destOrd="0" parTransId="{D83EC995-2DFD-4B39-B6DC-1ADA64F0F0D8}" sibTransId="{F1F5AE6F-F3F8-447B-AB4F-3875C42A7D0E}"/>
    <dgm:cxn modelId="{BDD49877-43EF-48FE-AF28-06A0D3592BBF}" type="presOf" srcId="{B25ADE0F-31BE-4774-BFC7-37A077E992B4}" destId="{381BCCC1-CA4D-4FB2-A82A-B60E36EBC2B1}" srcOrd="0" destOrd="0" presId="urn:microsoft.com/office/officeart/2008/layout/LinedList"/>
    <dgm:cxn modelId="{F783FE58-3A0D-4DDB-86F4-826BA3CFFC04}" type="presOf" srcId="{4254B1FE-CBCB-4E88-A781-2C59B9E81B37}" destId="{EC864C5E-C449-40DE-B0E0-C76753FE52B2}" srcOrd="0" destOrd="0" presId="urn:microsoft.com/office/officeart/2008/layout/LinedList"/>
    <dgm:cxn modelId="{80206094-0ED4-4F92-A1DE-B79A03603FA0}" srcId="{E5BD7947-1039-4713-97E0-D8E348D27CC9}" destId="{A5DB3250-C5F1-4D57-8FA8-A55A811335A2}" srcOrd="3" destOrd="0" parTransId="{97A4A02B-522B-4B0F-9364-3E9246276EA2}" sibTransId="{FB8E3E4A-E74B-4BB1-AAD0-1BDC5EE9C45B}"/>
    <dgm:cxn modelId="{14625CE9-B518-4575-A09A-A9270ED0D63D}" srcId="{E5BD7947-1039-4713-97E0-D8E348D27CC9}" destId="{FFC298BD-493E-4F9C-B79A-606067CB560D}" srcOrd="1" destOrd="0" parTransId="{52C5D7B2-8FB4-4A33-BE4E-A931CF765A24}" sibTransId="{04B187CF-D295-474A-A558-C375DE8222FF}"/>
    <dgm:cxn modelId="{904645F4-14C7-4486-9EBC-BD73F3495F98}" type="presOf" srcId="{FFC298BD-493E-4F9C-B79A-606067CB560D}" destId="{E9C0DAF7-88A9-40E1-888F-6E20F51C1AFA}" srcOrd="0" destOrd="0" presId="urn:microsoft.com/office/officeart/2008/layout/LinedList"/>
    <dgm:cxn modelId="{69CE00FB-4DEB-4C55-9A35-4D994D3DDC70}" type="presOf" srcId="{A5DB3250-C5F1-4D57-8FA8-A55A811335A2}" destId="{494BB083-62BD-4F75-82FA-2520A18E878A}" srcOrd="0" destOrd="0" presId="urn:microsoft.com/office/officeart/2008/layout/LinedList"/>
    <dgm:cxn modelId="{24166503-FF02-413F-927D-37139CABEE8A}" type="presParOf" srcId="{01524863-B131-46B7-969E-334E713D7831}" destId="{885D6B3B-F6A5-46EE-9528-9ACD2B845A71}" srcOrd="0" destOrd="0" presId="urn:microsoft.com/office/officeart/2008/layout/LinedList"/>
    <dgm:cxn modelId="{1C65F5DD-01B7-4BF8-B62A-C3A5012EC58E}" type="presParOf" srcId="{01524863-B131-46B7-969E-334E713D7831}" destId="{2C556530-F57B-4611-B776-284E5FF5DC35}" srcOrd="1" destOrd="0" presId="urn:microsoft.com/office/officeart/2008/layout/LinedList"/>
    <dgm:cxn modelId="{0F589C23-DAF3-4E1F-8AAC-836C94ADB1F8}" type="presParOf" srcId="{2C556530-F57B-4611-B776-284E5FF5DC35}" destId="{EC864C5E-C449-40DE-B0E0-C76753FE52B2}" srcOrd="0" destOrd="0" presId="urn:microsoft.com/office/officeart/2008/layout/LinedList"/>
    <dgm:cxn modelId="{F78A8332-8AA3-4B7B-A4B1-19F4A4068016}" type="presParOf" srcId="{2C556530-F57B-4611-B776-284E5FF5DC35}" destId="{8DC6473E-9B6A-4B9E-9FF6-95904FF91C72}" srcOrd="1" destOrd="0" presId="urn:microsoft.com/office/officeart/2008/layout/LinedList"/>
    <dgm:cxn modelId="{D3E08CB9-F5AF-4761-8638-D6E49A7EC56F}" type="presParOf" srcId="{01524863-B131-46B7-969E-334E713D7831}" destId="{85703568-3195-464C-9791-2F084DDEDB95}" srcOrd="2" destOrd="0" presId="urn:microsoft.com/office/officeart/2008/layout/LinedList"/>
    <dgm:cxn modelId="{38FC65BA-46B9-4E30-A723-01AB5CFD5FC2}" type="presParOf" srcId="{01524863-B131-46B7-969E-334E713D7831}" destId="{048A44CA-9B01-42CF-B371-A284D42DED2E}" srcOrd="3" destOrd="0" presId="urn:microsoft.com/office/officeart/2008/layout/LinedList"/>
    <dgm:cxn modelId="{B504CFD5-999F-4A97-A942-E9A3A62B49FB}" type="presParOf" srcId="{048A44CA-9B01-42CF-B371-A284D42DED2E}" destId="{E9C0DAF7-88A9-40E1-888F-6E20F51C1AFA}" srcOrd="0" destOrd="0" presId="urn:microsoft.com/office/officeart/2008/layout/LinedList"/>
    <dgm:cxn modelId="{9B223E69-FB8E-40ED-9B48-88D78945F7E1}" type="presParOf" srcId="{048A44CA-9B01-42CF-B371-A284D42DED2E}" destId="{0A0FB867-AF0C-4869-8C70-ABD5B42FB313}" srcOrd="1" destOrd="0" presId="urn:microsoft.com/office/officeart/2008/layout/LinedList"/>
    <dgm:cxn modelId="{DBCF3795-421A-4156-A77A-B7747D10D99A}" type="presParOf" srcId="{01524863-B131-46B7-969E-334E713D7831}" destId="{258206E7-1B94-4B7F-9CC6-419763AE885C}" srcOrd="4" destOrd="0" presId="urn:microsoft.com/office/officeart/2008/layout/LinedList"/>
    <dgm:cxn modelId="{CF35AA0C-D5FC-4616-8381-1C2EA489BDC5}" type="presParOf" srcId="{01524863-B131-46B7-969E-334E713D7831}" destId="{4B824FC1-9DD0-4115-8D92-5B40645A46CB}" srcOrd="5" destOrd="0" presId="urn:microsoft.com/office/officeart/2008/layout/LinedList"/>
    <dgm:cxn modelId="{591058DC-891A-4E3F-AB35-D2A4BD3DF695}" type="presParOf" srcId="{4B824FC1-9DD0-4115-8D92-5B40645A46CB}" destId="{B4DC81D2-259A-413D-B773-992604C1EAB4}" srcOrd="0" destOrd="0" presId="urn:microsoft.com/office/officeart/2008/layout/LinedList"/>
    <dgm:cxn modelId="{619B3EAC-4B55-4299-8C30-9742DF37F1ED}" type="presParOf" srcId="{4B824FC1-9DD0-4115-8D92-5B40645A46CB}" destId="{EE7A2B13-55E6-4E9B-8C41-BC6D1844BE80}" srcOrd="1" destOrd="0" presId="urn:microsoft.com/office/officeart/2008/layout/LinedList"/>
    <dgm:cxn modelId="{2C95B9C8-B70A-4AC3-8E77-632A65B9464B}" type="presParOf" srcId="{01524863-B131-46B7-969E-334E713D7831}" destId="{B20F7C36-C210-49A8-A1AB-C218504A5C3D}" srcOrd="6" destOrd="0" presId="urn:microsoft.com/office/officeart/2008/layout/LinedList"/>
    <dgm:cxn modelId="{D54B5E55-A80E-4CD4-975F-014F87704481}" type="presParOf" srcId="{01524863-B131-46B7-969E-334E713D7831}" destId="{C5E7E3F1-09CB-4793-98D2-C1FDE98F84E8}" srcOrd="7" destOrd="0" presId="urn:microsoft.com/office/officeart/2008/layout/LinedList"/>
    <dgm:cxn modelId="{1CD96137-6298-421D-B0CC-2788A51D60A2}" type="presParOf" srcId="{C5E7E3F1-09CB-4793-98D2-C1FDE98F84E8}" destId="{494BB083-62BD-4F75-82FA-2520A18E878A}" srcOrd="0" destOrd="0" presId="urn:microsoft.com/office/officeart/2008/layout/LinedList"/>
    <dgm:cxn modelId="{18972DD1-EF8B-4B6A-BAF4-CF19BB984ED1}" type="presParOf" srcId="{C5E7E3F1-09CB-4793-98D2-C1FDE98F84E8}" destId="{7EF9C3D8-6E5A-4C81-B511-CDFBD026F60B}" srcOrd="1" destOrd="0" presId="urn:microsoft.com/office/officeart/2008/layout/LinedList"/>
    <dgm:cxn modelId="{9D71E0DC-2F54-4792-BE40-5F29F163D217}" type="presParOf" srcId="{01524863-B131-46B7-969E-334E713D7831}" destId="{5BE311C5-6DB7-4DF5-8EFC-EFEAD115D908}" srcOrd="8" destOrd="0" presId="urn:microsoft.com/office/officeart/2008/layout/LinedList"/>
    <dgm:cxn modelId="{A4C860B8-6056-4197-A0E8-D75F4F2D3D35}" type="presParOf" srcId="{01524863-B131-46B7-969E-334E713D7831}" destId="{0C84C38E-08D2-499A-9E21-0DFEBE13A236}" srcOrd="9" destOrd="0" presId="urn:microsoft.com/office/officeart/2008/layout/LinedList"/>
    <dgm:cxn modelId="{DC6E2657-C3F8-41B0-BAA0-62A08CBDBA98}" type="presParOf" srcId="{0C84C38E-08D2-499A-9E21-0DFEBE13A236}" destId="{381BCCC1-CA4D-4FB2-A82A-B60E36EBC2B1}" srcOrd="0" destOrd="0" presId="urn:microsoft.com/office/officeart/2008/layout/LinedList"/>
    <dgm:cxn modelId="{E61F0BD9-68A0-4185-91BA-2E3A3AC0BC3C}" type="presParOf" srcId="{0C84C38E-08D2-499A-9E21-0DFEBE13A236}" destId="{8E47A491-159A-410A-BACF-EC31EF8729EF}" srcOrd="1" destOrd="0" presId="urn:microsoft.com/office/officeart/2008/layout/LinedList"/>
    <dgm:cxn modelId="{B43848CE-8949-4595-AF70-508F755A1BEB}" type="presParOf" srcId="{01524863-B131-46B7-969E-334E713D7831}" destId="{3C4B261D-D92B-4D77-B330-0EDFD09FC269}" srcOrd="10" destOrd="0" presId="urn:microsoft.com/office/officeart/2008/layout/LinedList"/>
    <dgm:cxn modelId="{98D15767-4F22-4BDE-A8B2-70031915DEB6}" type="presParOf" srcId="{01524863-B131-46B7-969E-334E713D7831}" destId="{DBE57E50-E9AF-4711-8ECD-363F7B63D856}" srcOrd="11" destOrd="0" presId="urn:microsoft.com/office/officeart/2008/layout/LinedList"/>
    <dgm:cxn modelId="{2C95C251-C909-4F95-8B5E-BC1B3BCA1984}" type="presParOf" srcId="{DBE57E50-E9AF-4711-8ECD-363F7B63D856}" destId="{C32273E8-98A0-4397-9212-0BAD4FBAE504}" srcOrd="0" destOrd="0" presId="urn:microsoft.com/office/officeart/2008/layout/LinedList"/>
    <dgm:cxn modelId="{C5763876-683B-45DA-9AA9-2C3DBB35C328}" type="presParOf" srcId="{DBE57E50-E9AF-4711-8ECD-363F7B63D856}" destId="{7508BD51-9E1F-4FE0-95B5-3B3ACB870D3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61DA37-3230-4BAA-B1C1-AB148F6C017D}" type="doc">
      <dgm:prSet loTypeId="urn:microsoft.com/office/officeart/2016/7/layout/RepeatingBendingProcessNew" loCatId="process" qsTypeId="urn:microsoft.com/office/officeart/2005/8/quickstyle/simple2" qsCatId="simple" csTypeId="urn:microsoft.com/office/officeart/2005/8/colors/accent3_2" csCatId="accent3" phldr="1"/>
      <dgm:spPr/>
      <dgm:t>
        <a:bodyPr/>
        <a:lstStyle/>
        <a:p>
          <a:endParaRPr lang="en-US"/>
        </a:p>
      </dgm:t>
    </dgm:pt>
    <dgm:pt modelId="{63CA0AD5-E2F2-4B5D-B5A4-D561B79A859D}">
      <dgm:prSet/>
      <dgm:spPr/>
      <dgm:t>
        <a:bodyPr/>
        <a:lstStyle/>
        <a:p>
          <a:r>
            <a:rPr lang="en-IN"/>
            <a:t>Identify the factors for flight delays.</a:t>
          </a:r>
          <a:endParaRPr lang="en-US"/>
        </a:p>
      </dgm:t>
    </dgm:pt>
    <dgm:pt modelId="{317D8AB1-A319-45A6-BCD1-BBC57B670904}" type="parTrans" cxnId="{6B14D7DE-0E10-4D9B-8B4B-D8472400747A}">
      <dgm:prSet/>
      <dgm:spPr/>
      <dgm:t>
        <a:bodyPr/>
        <a:lstStyle/>
        <a:p>
          <a:endParaRPr lang="en-US"/>
        </a:p>
      </dgm:t>
    </dgm:pt>
    <dgm:pt modelId="{BCC8B880-08C3-405E-BC4D-BFFDD6CAC412}" type="sibTrans" cxnId="{6B14D7DE-0E10-4D9B-8B4B-D8472400747A}">
      <dgm:prSet/>
      <dgm:spPr/>
      <dgm:t>
        <a:bodyPr/>
        <a:lstStyle/>
        <a:p>
          <a:endParaRPr lang="en-US"/>
        </a:p>
      </dgm:t>
    </dgm:pt>
    <dgm:pt modelId="{82E6AB89-80EC-4356-A8F5-DB3F3BCEC90D}">
      <dgm:prSet/>
      <dgm:spPr/>
      <dgm:t>
        <a:bodyPr/>
        <a:lstStyle/>
        <a:p>
          <a:r>
            <a:rPr lang="en-IN"/>
            <a:t>Calculated average delay.</a:t>
          </a:r>
          <a:endParaRPr lang="en-US"/>
        </a:p>
      </dgm:t>
    </dgm:pt>
    <dgm:pt modelId="{B7A65296-0ECE-4FD0-A152-C03BA6EE40EA}" type="parTrans" cxnId="{B01458CD-E488-48D2-B49B-5D5EA35BA8B3}">
      <dgm:prSet/>
      <dgm:spPr/>
      <dgm:t>
        <a:bodyPr/>
        <a:lstStyle/>
        <a:p>
          <a:endParaRPr lang="en-US"/>
        </a:p>
      </dgm:t>
    </dgm:pt>
    <dgm:pt modelId="{F3B10656-1324-4865-B3F7-7B801549A9E0}" type="sibTrans" cxnId="{B01458CD-E488-48D2-B49B-5D5EA35BA8B3}">
      <dgm:prSet/>
      <dgm:spPr/>
      <dgm:t>
        <a:bodyPr/>
        <a:lstStyle/>
        <a:p>
          <a:endParaRPr lang="en-US"/>
        </a:p>
      </dgm:t>
    </dgm:pt>
    <dgm:pt modelId="{30E4D30A-4B9D-4618-8295-2D993F5D0BEC}">
      <dgm:prSet/>
      <dgm:spPr/>
      <dgm:t>
        <a:bodyPr/>
        <a:lstStyle/>
        <a:p>
          <a:r>
            <a:rPr lang="en-IN"/>
            <a:t>Calculated what are the busiest airports. </a:t>
          </a:r>
          <a:endParaRPr lang="en-US"/>
        </a:p>
      </dgm:t>
    </dgm:pt>
    <dgm:pt modelId="{23F73A5E-F6BF-4631-A8D7-0299BE415D94}" type="parTrans" cxnId="{60B015EA-2E0F-4BAB-A75F-BA7F28CE8C5C}">
      <dgm:prSet/>
      <dgm:spPr/>
      <dgm:t>
        <a:bodyPr/>
        <a:lstStyle/>
        <a:p>
          <a:endParaRPr lang="en-US"/>
        </a:p>
      </dgm:t>
    </dgm:pt>
    <dgm:pt modelId="{23E58462-63DB-4ABC-A2E5-060C6315AF46}" type="sibTrans" cxnId="{60B015EA-2E0F-4BAB-A75F-BA7F28CE8C5C}">
      <dgm:prSet/>
      <dgm:spPr/>
      <dgm:t>
        <a:bodyPr/>
        <a:lstStyle/>
        <a:p>
          <a:endParaRPr lang="en-US"/>
        </a:p>
      </dgm:t>
    </dgm:pt>
    <dgm:pt modelId="{48ED5B61-A99E-4F42-BD1D-F52B7C1F6771}">
      <dgm:prSet/>
      <dgm:spPr/>
      <dgm:t>
        <a:bodyPr/>
        <a:lstStyle/>
        <a:p>
          <a:r>
            <a:rPr lang="en-IN"/>
            <a:t>Calculated what are the busiest airlines.</a:t>
          </a:r>
          <a:endParaRPr lang="en-US"/>
        </a:p>
      </dgm:t>
    </dgm:pt>
    <dgm:pt modelId="{4AD3EB37-928E-4A86-A8BA-40214786FDE9}" type="parTrans" cxnId="{0E2DDFDC-E1BB-4B76-9931-7B5927B9EBE7}">
      <dgm:prSet/>
      <dgm:spPr/>
      <dgm:t>
        <a:bodyPr/>
        <a:lstStyle/>
        <a:p>
          <a:endParaRPr lang="en-US"/>
        </a:p>
      </dgm:t>
    </dgm:pt>
    <dgm:pt modelId="{A6FF968A-C6F1-4D05-ACB1-5D53F05E278D}" type="sibTrans" cxnId="{0E2DDFDC-E1BB-4B76-9931-7B5927B9EBE7}">
      <dgm:prSet/>
      <dgm:spPr/>
      <dgm:t>
        <a:bodyPr/>
        <a:lstStyle/>
        <a:p>
          <a:endParaRPr lang="en-US"/>
        </a:p>
      </dgm:t>
    </dgm:pt>
    <dgm:pt modelId="{9751C16D-8A30-4409-B56D-A51F18676613}">
      <dgm:prSet/>
      <dgm:spPr/>
      <dgm:t>
        <a:bodyPr/>
        <a:lstStyle/>
        <a:p>
          <a:r>
            <a:rPr lang="en-IN"/>
            <a:t>Calculated total number of flight delays and cancellations.</a:t>
          </a:r>
          <a:endParaRPr lang="en-US"/>
        </a:p>
      </dgm:t>
    </dgm:pt>
    <dgm:pt modelId="{0285FBB5-6E8A-40EF-816C-71B30023C466}" type="parTrans" cxnId="{24CA4D95-84AD-4815-99B9-F918F632AEEF}">
      <dgm:prSet/>
      <dgm:spPr/>
      <dgm:t>
        <a:bodyPr/>
        <a:lstStyle/>
        <a:p>
          <a:endParaRPr lang="en-US"/>
        </a:p>
      </dgm:t>
    </dgm:pt>
    <dgm:pt modelId="{3B26D46C-A54E-4158-B8A6-E3E1DCE11B4C}" type="sibTrans" cxnId="{24CA4D95-84AD-4815-99B9-F918F632AEEF}">
      <dgm:prSet/>
      <dgm:spPr/>
      <dgm:t>
        <a:bodyPr/>
        <a:lstStyle/>
        <a:p>
          <a:endParaRPr lang="en-US"/>
        </a:p>
      </dgm:t>
    </dgm:pt>
    <dgm:pt modelId="{3FAA4A60-23DE-4C05-A471-4A7D7610B837}">
      <dgm:prSet/>
      <dgm:spPr/>
      <dgm:t>
        <a:bodyPr/>
        <a:lstStyle/>
        <a:p>
          <a:r>
            <a:rPr lang="en-IN"/>
            <a:t>Identified that Weather changes and security delays are the reasons for cancellations</a:t>
          </a:r>
          <a:endParaRPr lang="en-US"/>
        </a:p>
      </dgm:t>
    </dgm:pt>
    <dgm:pt modelId="{F01F6B87-CC18-4DCF-A0E9-D27F61BF06F3}" type="parTrans" cxnId="{E9B53372-D37F-4850-97CE-0FC4511E0526}">
      <dgm:prSet/>
      <dgm:spPr/>
      <dgm:t>
        <a:bodyPr/>
        <a:lstStyle/>
        <a:p>
          <a:endParaRPr lang="en-US"/>
        </a:p>
      </dgm:t>
    </dgm:pt>
    <dgm:pt modelId="{D5812AD2-F52B-44E4-9057-E84932C8D7BE}" type="sibTrans" cxnId="{E9B53372-D37F-4850-97CE-0FC4511E0526}">
      <dgm:prSet/>
      <dgm:spPr/>
      <dgm:t>
        <a:bodyPr/>
        <a:lstStyle/>
        <a:p>
          <a:endParaRPr lang="en-US"/>
        </a:p>
      </dgm:t>
    </dgm:pt>
    <dgm:pt modelId="{755FE430-2397-4FF1-9470-329508F8689B}" type="pres">
      <dgm:prSet presAssocID="{8061DA37-3230-4BAA-B1C1-AB148F6C017D}" presName="Name0" presStyleCnt="0">
        <dgm:presLayoutVars>
          <dgm:dir/>
          <dgm:resizeHandles val="exact"/>
        </dgm:presLayoutVars>
      </dgm:prSet>
      <dgm:spPr/>
    </dgm:pt>
    <dgm:pt modelId="{13C24D39-2B79-464D-B3EB-7944D7B5F95F}" type="pres">
      <dgm:prSet presAssocID="{63CA0AD5-E2F2-4B5D-B5A4-D561B79A859D}" presName="node" presStyleLbl="node1" presStyleIdx="0" presStyleCnt="6">
        <dgm:presLayoutVars>
          <dgm:bulletEnabled val="1"/>
        </dgm:presLayoutVars>
      </dgm:prSet>
      <dgm:spPr/>
    </dgm:pt>
    <dgm:pt modelId="{AC82D704-E992-463E-94CC-66996D569C69}" type="pres">
      <dgm:prSet presAssocID="{BCC8B880-08C3-405E-BC4D-BFFDD6CAC412}" presName="sibTrans" presStyleLbl="sibTrans1D1" presStyleIdx="0" presStyleCnt="5"/>
      <dgm:spPr/>
    </dgm:pt>
    <dgm:pt modelId="{B99AA830-9DAC-44A3-91F0-0AA1335B3447}" type="pres">
      <dgm:prSet presAssocID="{BCC8B880-08C3-405E-BC4D-BFFDD6CAC412}" presName="connectorText" presStyleLbl="sibTrans1D1" presStyleIdx="0" presStyleCnt="5"/>
      <dgm:spPr/>
    </dgm:pt>
    <dgm:pt modelId="{CCBBFFE5-C1ED-4A1D-9F5B-50B3201912B7}" type="pres">
      <dgm:prSet presAssocID="{82E6AB89-80EC-4356-A8F5-DB3F3BCEC90D}" presName="node" presStyleLbl="node1" presStyleIdx="1" presStyleCnt="6">
        <dgm:presLayoutVars>
          <dgm:bulletEnabled val="1"/>
        </dgm:presLayoutVars>
      </dgm:prSet>
      <dgm:spPr/>
    </dgm:pt>
    <dgm:pt modelId="{01DE7907-1E03-43DB-A94A-371F6C8C8BB5}" type="pres">
      <dgm:prSet presAssocID="{F3B10656-1324-4865-B3F7-7B801549A9E0}" presName="sibTrans" presStyleLbl="sibTrans1D1" presStyleIdx="1" presStyleCnt="5"/>
      <dgm:spPr/>
    </dgm:pt>
    <dgm:pt modelId="{4429388F-1E8B-4082-90A2-12A498EE0F30}" type="pres">
      <dgm:prSet presAssocID="{F3B10656-1324-4865-B3F7-7B801549A9E0}" presName="connectorText" presStyleLbl="sibTrans1D1" presStyleIdx="1" presStyleCnt="5"/>
      <dgm:spPr/>
    </dgm:pt>
    <dgm:pt modelId="{C8F5667F-85A0-4131-BBAC-2435046AA5CF}" type="pres">
      <dgm:prSet presAssocID="{30E4D30A-4B9D-4618-8295-2D993F5D0BEC}" presName="node" presStyleLbl="node1" presStyleIdx="2" presStyleCnt="6">
        <dgm:presLayoutVars>
          <dgm:bulletEnabled val="1"/>
        </dgm:presLayoutVars>
      </dgm:prSet>
      <dgm:spPr/>
    </dgm:pt>
    <dgm:pt modelId="{86268C61-C812-45C5-AAEF-B7C4C5D713D0}" type="pres">
      <dgm:prSet presAssocID="{23E58462-63DB-4ABC-A2E5-060C6315AF46}" presName="sibTrans" presStyleLbl="sibTrans1D1" presStyleIdx="2" presStyleCnt="5"/>
      <dgm:spPr/>
    </dgm:pt>
    <dgm:pt modelId="{589FFAB2-A7AC-4EED-9450-6DE5112640AE}" type="pres">
      <dgm:prSet presAssocID="{23E58462-63DB-4ABC-A2E5-060C6315AF46}" presName="connectorText" presStyleLbl="sibTrans1D1" presStyleIdx="2" presStyleCnt="5"/>
      <dgm:spPr/>
    </dgm:pt>
    <dgm:pt modelId="{C6797EC7-3435-413E-BF98-391551E24B26}" type="pres">
      <dgm:prSet presAssocID="{48ED5B61-A99E-4F42-BD1D-F52B7C1F6771}" presName="node" presStyleLbl="node1" presStyleIdx="3" presStyleCnt="6">
        <dgm:presLayoutVars>
          <dgm:bulletEnabled val="1"/>
        </dgm:presLayoutVars>
      </dgm:prSet>
      <dgm:spPr/>
    </dgm:pt>
    <dgm:pt modelId="{12AC2CF0-BF33-46E5-92EA-26ABB6DA056F}" type="pres">
      <dgm:prSet presAssocID="{A6FF968A-C6F1-4D05-ACB1-5D53F05E278D}" presName="sibTrans" presStyleLbl="sibTrans1D1" presStyleIdx="3" presStyleCnt="5"/>
      <dgm:spPr/>
    </dgm:pt>
    <dgm:pt modelId="{00D5A398-CD90-434A-A493-D223708C26B0}" type="pres">
      <dgm:prSet presAssocID="{A6FF968A-C6F1-4D05-ACB1-5D53F05E278D}" presName="connectorText" presStyleLbl="sibTrans1D1" presStyleIdx="3" presStyleCnt="5"/>
      <dgm:spPr/>
    </dgm:pt>
    <dgm:pt modelId="{5C5D67D2-C6D4-45CC-B4DE-A9086852558E}" type="pres">
      <dgm:prSet presAssocID="{9751C16D-8A30-4409-B56D-A51F18676613}" presName="node" presStyleLbl="node1" presStyleIdx="4" presStyleCnt="6">
        <dgm:presLayoutVars>
          <dgm:bulletEnabled val="1"/>
        </dgm:presLayoutVars>
      </dgm:prSet>
      <dgm:spPr/>
    </dgm:pt>
    <dgm:pt modelId="{08FAFD0D-A6C0-4F1A-9B46-C7FC83D56452}" type="pres">
      <dgm:prSet presAssocID="{3B26D46C-A54E-4158-B8A6-E3E1DCE11B4C}" presName="sibTrans" presStyleLbl="sibTrans1D1" presStyleIdx="4" presStyleCnt="5"/>
      <dgm:spPr/>
    </dgm:pt>
    <dgm:pt modelId="{CC624182-937A-4828-B9DC-490475EF7DA4}" type="pres">
      <dgm:prSet presAssocID="{3B26D46C-A54E-4158-B8A6-E3E1DCE11B4C}" presName="connectorText" presStyleLbl="sibTrans1D1" presStyleIdx="4" presStyleCnt="5"/>
      <dgm:spPr/>
    </dgm:pt>
    <dgm:pt modelId="{6329ABFC-F91F-4A05-912E-A7C83798337C}" type="pres">
      <dgm:prSet presAssocID="{3FAA4A60-23DE-4C05-A471-4A7D7610B837}" presName="node" presStyleLbl="node1" presStyleIdx="5" presStyleCnt="6">
        <dgm:presLayoutVars>
          <dgm:bulletEnabled val="1"/>
        </dgm:presLayoutVars>
      </dgm:prSet>
      <dgm:spPr/>
    </dgm:pt>
  </dgm:ptLst>
  <dgm:cxnLst>
    <dgm:cxn modelId="{78C0F806-6BBA-44C4-8608-27136DEED171}" type="presOf" srcId="{48ED5B61-A99E-4F42-BD1D-F52B7C1F6771}" destId="{C6797EC7-3435-413E-BF98-391551E24B26}" srcOrd="0" destOrd="0" presId="urn:microsoft.com/office/officeart/2016/7/layout/RepeatingBendingProcessNew"/>
    <dgm:cxn modelId="{6C3C3207-7A58-43E9-AFE2-7E827F380F51}" type="presOf" srcId="{63CA0AD5-E2F2-4B5D-B5A4-D561B79A859D}" destId="{13C24D39-2B79-464D-B3EB-7944D7B5F95F}" srcOrd="0" destOrd="0" presId="urn:microsoft.com/office/officeart/2016/7/layout/RepeatingBendingProcessNew"/>
    <dgm:cxn modelId="{74CC2209-4920-448B-93DF-0F526D85E676}" type="presOf" srcId="{A6FF968A-C6F1-4D05-ACB1-5D53F05E278D}" destId="{00D5A398-CD90-434A-A493-D223708C26B0}" srcOrd="1" destOrd="0" presId="urn:microsoft.com/office/officeart/2016/7/layout/RepeatingBendingProcessNew"/>
    <dgm:cxn modelId="{B1174D39-0887-4075-ACA6-1B4B2D0CDFE0}" type="presOf" srcId="{23E58462-63DB-4ABC-A2E5-060C6315AF46}" destId="{86268C61-C812-45C5-AAEF-B7C4C5D713D0}" srcOrd="0" destOrd="0" presId="urn:microsoft.com/office/officeart/2016/7/layout/RepeatingBendingProcessNew"/>
    <dgm:cxn modelId="{C03C0467-4F91-4579-9E43-571816D03249}" type="presOf" srcId="{23E58462-63DB-4ABC-A2E5-060C6315AF46}" destId="{589FFAB2-A7AC-4EED-9450-6DE5112640AE}" srcOrd="1" destOrd="0" presId="urn:microsoft.com/office/officeart/2016/7/layout/RepeatingBendingProcessNew"/>
    <dgm:cxn modelId="{6715CF70-CF00-4072-A42B-0452F8EF0E4A}" type="presOf" srcId="{BCC8B880-08C3-405E-BC4D-BFFDD6CAC412}" destId="{B99AA830-9DAC-44A3-91F0-0AA1335B3447}" srcOrd="1" destOrd="0" presId="urn:microsoft.com/office/officeart/2016/7/layout/RepeatingBendingProcessNew"/>
    <dgm:cxn modelId="{E9B53372-D37F-4850-97CE-0FC4511E0526}" srcId="{8061DA37-3230-4BAA-B1C1-AB148F6C017D}" destId="{3FAA4A60-23DE-4C05-A471-4A7D7610B837}" srcOrd="5" destOrd="0" parTransId="{F01F6B87-CC18-4DCF-A0E9-D27F61BF06F3}" sibTransId="{D5812AD2-F52B-44E4-9057-E84932C8D7BE}"/>
    <dgm:cxn modelId="{46936655-2847-475F-95C1-0E9C726D4D1E}" type="presOf" srcId="{82E6AB89-80EC-4356-A8F5-DB3F3BCEC90D}" destId="{CCBBFFE5-C1ED-4A1D-9F5B-50B3201912B7}" srcOrd="0" destOrd="0" presId="urn:microsoft.com/office/officeart/2016/7/layout/RepeatingBendingProcessNew"/>
    <dgm:cxn modelId="{32AD3D8B-8DAC-4032-8DBA-E21C70A2B22C}" type="presOf" srcId="{9751C16D-8A30-4409-B56D-A51F18676613}" destId="{5C5D67D2-C6D4-45CC-B4DE-A9086852558E}" srcOrd="0" destOrd="0" presId="urn:microsoft.com/office/officeart/2016/7/layout/RepeatingBendingProcessNew"/>
    <dgm:cxn modelId="{24CA4D95-84AD-4815-99B9-F918F632AEEF}" srcId="{8061DA37-3230-4BAA-B1C1-AB148F6C017D}" destId="{9751C16D-8A30-4409-B56D-A51F18676613}" srcOrd="4" destOrd="0" parTransId="{0285FBB5-6E8A-40EF-816C-71B30023C466}" sibTransId="{3B26D46C-A54E-4158-B8A6-E3E1DCE11B4C}"/>
    <dgm:cxn modelId="{FCAF02AC-7F60-42DB-9A97-483FC3C8C120}" type="presOf" srcId="{3FAA4A60-23DE-4C05-A471-4A7D7610B837}" destId="{6329ABFC-F91F-4A05-912E-A7C83798337C}" srcOrd="0" destOrd="0" presId="urn:microsoft.com/office/officeart/2016/7/layout/RepeatingBendingProcessNew"/>
    <dgm:cxn modelId="{68523CCD-8FBA-4F25-BEB3-1B320EF11CDA}" type="presOf" srcId="{3B26D46C-A54E-4158-B8A6-E3E1DCE11B4C}" destId="{CC624182-937A-4828-B9DC-490475EF7DA4}" srcOrd="1" destOrd="0" presId="urn:microsoft.com/office/officeart/2016/7/layout/RepeatingBendingProcessNew"/>
    <dgm:cxn modelId="{B01458CD-E488-48D2-B49B-5D5EA35BA8B3}" srcId="{8061DA37-3230-4BAA-B1C1-AB148F6C017D}" destId="{82E6AB89-80EC-4356-A8F5-DB3F3BCEC90D}" srcOrd="1" destOrd="0" parTransId="{B7A65296-0ECE-4FD0-A152-C03BA6EE40EA}" sibTransId="{F3B10656-1324-4865-B3F7-7B801549A9E0}"/>
    <dgm:cxn modelId="{BBA7BED5-6DF7-4B5B-8A44-19EF98E313C3}" type="presOf" srcId="{A6FF968A-C6F1-4D05-ACB1-5D53F05E278D}" destId="{12AC2CF0-BF33-46E5-92EA-26ABB6DA056F}" srcOrd="0" destOrd="0" presId="urn:microsoft.com/office/officeart/2016/7/layout/RepeatingBendingProcessNew"/>
    <dgm:cxn modelId="{0E2DDFDC-E1BB-4B76-9931-7B5927B9EBE7}" srcId="{8061DA37-3230-4BAA-B1C1-AB148F6C017D}" destId="{48ED5B61-A99E-4F42-BD1D-F52B7C1F6771}" srcOrd="3" destOrd="0" parTransId="{4AD3EB37-928E-4A86-A8BA-40214786FDE9}" sibTransId="{A6FF968A-C6F1-4D05-ACB1-5D53F05E278D}"/>
    <dgm:cxn modelId="{6B14D7DE-0E10-4D9B-8B4B-D8472400747A}" srcId="{8061DA37-3230-4BAA-B1C1-AB148F6C017D}" destId="{63CA0AD5-E2F2-4B5D-B5A4-D561B79A859D}" srcOrd="0" destOrd="0" parTransId="{317D8AB1-A319-45A6-BCD1-BBC57B670904}" sibTransId="{BCC8B880-08C3-405E-BC4D-BFFDD6CAC412}"/>
    <dgm:cxn modelId="{33F4E2E1-3768-46F5-A961-BD83ACCFE38E}" type="presOf" srcId="{F3B10656-1324-4865-B3F7-7B801549A9E0}" destId="{01DE7907-1E03-43DB-A94A-371F6C8C8BB5}" srcOrd="0" destOrd="0" presId="urn:microsoft.com/office/officeart/2016/7/layout/RepeatingBendingProcessNew"/>
    <dgm:cxn modelId="{60B015EA-2E0F-4BAB-A75F-BA7F28CE8C5C}" srcId="{8061DA37-3230-4BAA-B1C1-AB148F6C017D}" destId="{30E4D30A-4B9D-4618-8295-2D993F5D0BEC}" srcOrd="2" destOrd="0" parTransId="{23F73A5E-F6BF-4631-A8D7-0299BE415D94}" sibTransId="{23E58462-63DB-4ABC-A2E5-060C6315AF46}"/>
    <dgm:cxn modelId="{719270F0-3B9E-4749-8B5A-09EE668AA913}" type="presOf" srcId="{BCC8B880-08C3-405E-BC4D-BFFDD6CAC412}" destId="{AC82D704-E992-463E-94CC-66996D569C69}" srcOrd="0" destOrd="0" presId="urn:microsoft.com/office/officeart/2016/7/layout/RepeatingBendingProcessNew"/>
    <dgm:cxn modelId="{9171DFF4-557A-4259-A142-23303A5C0B30}" type="presOf" srcId="{30E4D30A-4B9D-4618-8295-2D993F5D0BEC}" destId="{C8F5667F-85A0-4131-BBAC-2435046AA5CF}" srcOrd="0" destOrd="0" presId="urn:microsoft.com/office/officeart/2016/7/layout/RepeatingBendingProcessNew"/>
    <dgm:cxn modelId="{842002F9-2E6E-499C-BAF6-A0E6C52D65AA}" type="presOf" srcId="{8061DA37-3230-4BAA-B1C1-AB148F6C017D}" destId="{755FE430-2397-4FF1-9470-329508F8689B}" srcOrd="0" destOrd="0" presId="urn:microsoft.com/office/officeart/2016/7/layout/RepeatingBendingProcessNew"/>
    <dgm:cxn modelId="{784D44F9-D1B6-49F6-8F57-9BFFB96E01B9}" type="presOf" srcId="{3B26D46C-A54E-4158-B8A6-E3E1DCE11B4C}" destId="{08FAFD0D-A6C0-4F1A-9B46-C7FC83D56452}" srcOrd="0" destOrd="0" presId="urn:microsoft.com/office/officeart/2016/7/layout/RepeatingBendingProcessNew"/>
    <dgm:cxn modelId="{B11821FD-6B4A-4FB3-973C-EE5D6F36082E}" type="presOf" srcId="{F3B10656-1324-4865-B3F7-7B801549A9E0}" destId="{4429388F-1E8B-4082-90A2-12A498EE0F30}" srcOrd="1" destOrd="0" presId="urn:microsoft.com/office/officeart/2016/7/layout/RepeatingBendingProcessNew"/>
    <dgm:cxn modelId="{9BB98DDB-F13E-45E1-A0AA-48EE13161168}" type="presParOf" srcId="{755FE430-2397-4FF1-9470-329508F8689B}" destId="{13C24D39-2B79-464D-B3EB-7944D7B5F95F}" srcOrd="0" destOrd="0" presId="urn:microsoft.com/office/officeart/2016/7/layout/RepeatingBendingProcessNew"/>
    <dgm:cxn modelId="{37884B28-7E6E-4285-B942-0B0B645BA865}" type="presParOf" srcId="{755FE430-2397-4FF1-9470-329508F8689B}" destId="{AC82D704-E992-463E-94CC-66996D569C69}" srcOrd="1" destOrd="0" presId="urn:microsoft.com/office/officeart/2016/7/layout/RepeatingBendingProcessNew"/>
    <dgm:cxn modelId="{650F7256-7E44-4171-8A7B-6F799D8CFF17}" type="presParOf" srcId="{AC82D704-E992-463E-94CC-66996D569C69}" destId="{B99AA830-9DAC-44A3-91F0-0AA1335B3447}" srcOrd="0" destOrd="0" presId="urn:microsoft.com/office/officeart/2016/7/layout/RepeatingBendingProcessNew"/>
    <dgm:cxn modelId="{61B09A6E-953C-466B-B854-BABD11C80850}" type="presParOf" srcId="{755FE430-2397-4FF1-9470-329508F8689B}" destId="{CCBBFFE5-C1ED-4A1D-9F5B-50B3201912B7}" srcOrd="2" destOrd="0" presId="urn:microsoft.com/office/officeart/2016/7/layout/RepeatingBendingProcessNew"/>
    <dgm:cxn modelId="{9FCED75A-98A1-473A-B53A-053C6570F342}" type="presParOf" srcId="{755FE430-2397-4FF1-9470-329508F8689B}" destId="{01DE7907-1E03-43DB-A94A-371F6C8C8BB5}" srcOrd="3" destOrd="0" presId="urn:microsoft.com/office/officeart/2016/7/layout/RepeatingBendingProcessNew"/>
    <dgm:cxn modelId="{AB8CBC38-ACB3-4F5E-86C3-0B9C48A0252D}" type="presParOf" srcId="{01DE7907-1E03-43DB-A94A-371F6C8C8BB5}" destId="{4429388F-1E8B-4082-90A2-12A498EE0F30}" srcOrd="0" destOrd="0" presId="urn:microsoft.com/office/officeart/2016/7/layout/RepeatingBendingProcessNew"/>
    <dgm:cxn modelId="{DF136287-A79B-4053-A6DD-2CE12D30E550}" type="presParOf" srcId="{755FE430-2397-4FF1-9470-329508F8689B}" destId="{C8F5667F-85A0-4131-BBAC-2435046AA5CF}" srcOrd="4" destOrd="0" presId="urn:microsoft.com/office/officeart/2016/7/layout/RepeatingBendingProcessNew"/>
    <dgm:cxn modelId="{36549DE1-02ED-4E05-8018-2A63E73B78D1}" type="presParOf" srcId="{755FE430-2397-4FF1-9470-329508F8689B}" destId="{86268C61-C812-45C5-AAEF-B7C4C5D713D0}" srcOrd="5" destOrd="0" presId="urn:microsoft.com/office/officeart/2016/7/layout/RepeatingBendingProcessNew"/>
    <dgm:cxn modelId="{8895C089-8B17-412E-A0D9-2D9CA532FEF4}" type="presParOf" srcId="{86268C61-C812-45C5-AAEF-B7C4C5D713D0}" destId="{589FFAB2-A7AC-4EED-9450-6DE5112640AE}" srcOrd="0" destOrd="0" presId="urn:microsoft.com/office/officeart/2016/7/layout/RepeatingBendingProcessNew"/>
    <dgm:cxn modelId="{57BB8A79-2104-4CA5-8E96-9E8F8428E878}" type="presParOf" srcId="{755FE430-2397-4FF1-9470-329508F8689B}" destId="{C6797EC7-3435-413E-BF98-391551E24B26}" srcOrd="6" destOrd="0" presId="urn:microsoft.com/office/officeart/2016/7/layout/RepeatingBendingProcessNew"/>
    <dgm:cxn modelId="{61659FFE-B3F2-4254-BBBB-526BFDA771FF}" type="presParOf" srcId="{755FE430-2397-4FF1-9470-329508F8689B}" destId="{12AC2CF0-BF33-46E5-92EA-26ABB6DA056F}" srcOrd="7" destOrd="0" presId="urn:microsoft.com/office/officeart/2016/7/layout/RepeatingBendingProcessNew"/>
    <dgm:cxn modelId="{CA1DBA89-EF5D-4F3D-947B-4DE1B0360763}" type="presParOf" srcId="{12AC2CF0-BF33-46E5-92EA-26ABB6DA056F}" destId="{00D5A398-CD90-434A-A493-D223708C26B0}" srcOrd="0" destOrd="0" presId="urn:microsoft.com/office/officeart/2016/7/layout/RepeatingBendingProcessNew"/>
    <dgm:cxn modelId="{2604F060-BF00-4272-8C78-6EF457AC458C}" type="presParOf" srcId="{755FE430-2397-4FF1-9470-329508F8689B}" destId="{5C5D67D2-C6D4-45CC-B4DE-A9086852558E}" srcOrd="8" destOrd="0" presId="urn:microsoft.com/office/officeart/2016/7/layout/RepeatingBendingProcessNew"/>
    <dgm:cxn modelId="{A04A8188-9AD4-4E7E-8B60-6AC38D8756A7}" type="presParOf" srcId="{755FE430-2397-4FF1-9470-329508F8689B}" destId="{08FAFD0D-A6C0-4F1A-9B46-C7FC83D56452}" srcOrd="9" destOrd="0" presId="urn:microsoft.com/office/officeart/2016/7/layout/RepeatingBendingProcessNew"/>
    <dgm:cxn modelId="{EB9080E3-C0DF-4D85-B4C6-E0684C556D4D}" type="presParOf" srcId="{08FAFD0D-A6C0-4F1A-9B46-C7FC83D56452}" destId="{CC624182-937A-4828-B9DC-490475EF7DA4}" srcOrd="0" destOrd="0" presId="urn:microsoft.com/office/officeart/2016/7/layout/RepeatingBendingProcessNew"/>
    <dgm:cxn modelId="{D5ECDD0B-4360-45F3-AE7B-7984CCEA6259}" type="presParOf" srcId="{755FE430-2397-4FF1-9470-329508F8689B}" destId="{6329ABFC-F91F-4A05-912E-A7C83798337C}"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4BACC5-B822-4477-A353-7615222F9F86}">
      <dsp:nvSpPr>
        <dsp:cNvPr id="0" name=""/>
        <dsp:cNvSpPr/>
      </dsp:nvSpPr>
      <dsp:spPr>
        <a:xfrm>
          <a:off x="2596" y="100343"/>
          <a:ext cx="2060283" cy="1236170"/>
        </a:xfrm>
        <a:prstGeom prst="rect">
          <a:avLst/>
        </a:prstGeom>
        <a:gradFill rotWithShape="0">
          <a:gsLst>
            <a:gs pos="0">
              <a:srgbClr val="00FFFF"/>
            </a:gs>
            <a:gs pos="72000">
              <a:srgbClr val="00B0F0"/>
            </a:gs>
            <a:gs pos="35000">
              <a:srgbClr val="00FFFF"/>
            </a:gs>
            <a:gs pos="100000">
              <a:srgbClr val="00B0F0"/>
            </a:gs>
          </a:gsLst>
          <a:lin ang="3000000" scaled="0"/>
        </a:gradFill>
        <a:ln w="12700" cap="flat" cmpd="sng" algn="ctr">
          <a:noFill/>
          <a:prstDash val="solid"/>
          <a:miter lim="800000"/>
        </a:ln>
        <a:effectLst>
          <a:outerShdw blurRad="152400" dist="50800" dir="5400000" algn="ctr" rotWithShape="0">
            <a:schemeClr val="tx1">
              <a:alpha val="84000"/>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Introduction</a:t>
          </a:r>
          <a:endParaRPr lang="en-US" sz="2200" b="1" kern="1200"/>
        </a:p>
      </dsp:txBody>
      <dsp:txXfrm>
        <a:off x="2596" y="100343"/>
        <a:ext cx="2060283" cy="1236170"/>
      </dsp:txXfrm>
    </dsp:sp>
    <dsp:sp modelId="{4C9918F7-6B34-4B42-9E8A-AEB926DD35CD}">
      <dsp:nvSpPr>
        <dsp:cNvPr id="0" name=""/>
        <dsp:cNvSpPr/>
      </dsp:nvSpPr>
      <dsp:spPr>
        <a:xfrm>
          <a:off x="2268909" y="100343"/>
          <a:ext cx="2060283" cy="1236170"/>
        </a:xfrm>
        <a:prstGeom prst="rect">
          <a:avLst/>
        </a:prstGeom>
        <a:gradFill rotWithShape="0">
          <a:gsLst>
            <a:gs pos="0">
              <a:srgbClr val="00FFFF"/>
            </a:gs>
            <a:gs pos="72000">
              <a:srgbClr val="00B0F0"/>
            </a:gs>
            <a:gs pos="35000">
              <a:srgbClr val="00FFFF"/>
            </a:gs>
            <a:gs pos="100000">
              <a:srgbClr val="00B0F0"/>
            </a:gs>
          </a:gsLst>
          <a:lin ang="3000000" scaled="0"/>
        </a:gradFill>
        <a:ln w="12700" cap="flat" cmpd="sng" algn="ctr">
          <a:noFill/>
          <a:prstDash val="solid"/>
          <a:miter lim="800000"/>
        </a:ln>
        <a:effectLst>
          <a:outerShdw blurRad="152400" dist="50800" dir="5400000" algn="ctr" rotWithShape="0">
            <a:schemeClr val="tx1">
              <a:alpha val="84000"/>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Problem Statement</a:t>
          </a:r>
        </a:p>
      </dsp:txBody>
      <dsp:txXfrm>
        <a:off x="2268909" y="100343"/>
        <a:ext cx="2060283" cy="1236170"/>
      </dsp:txXfrm>
    </dsp:sp>
    <dsp:sp modelId="{04A7945E-C7FC-4F3E-A08C-4467AC32DB43}">
      <dsp:nvSpPr>
        <dsp:cNvPr id="0" name=""/>
        <dsp:cNvSpPr/>
      </dsp:nvSpPr>
      <dsp:spPr>
        <a:xfrm>
          <a:off x="4559306" y="99379"/>
          <a:ext cx="2060283" cy="1236170"/>
        </a:xfrm>
        <a:prstGeom prst="rect">
          <a:avLst/>
        </a:prstGeom>
        <a:gradFill rotWithShape="0">
          <a:gsLst>
            <a:gs pos="0">
              <a:srgbClr val="00FFFF"/>
            </a:gs>
            <a:gs pos="72000">
              <a:srgbClr val="00B0F0"/>
            </a:gs>
            <a:gs pos="35000">
              <a:srgbClr val="00FFFF"/>
            </a:gs>
            <a:gs pos="100000">
              <a:srgbClr val="00B0F0"/>
            </a:gs>
          </a:gsLst>
          <a:lin ang="3000000" scaled="0"/>
        </a:gradFill>
        <a:ln w="12700" cap="flat" cmpd="sng" algn="ctr">
          <a:noFill/>
          <a:prstDash val="solid"/>
          <a:miter lim="800000"/>
        </a:ln>
        <a:effectLst>
          <a:outerShdw blurRad="152400" dist="50800" dir="5400000" algn="ctr" rotWithShape="0">
            <a:schemeClr val="tx1">
              <a:alpha val="84000"/>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Architecture Of Project</a:t>
          </a:r>
          <a:endParaRPr lang="en-US" sz="2200" b="1" kern="1200"/>
        </a:p>
      </dsp:txBody>
      <dsp:txXfrm>
        <a:off x="4559306" y="99379"/>
        <a:ext cx="2060283" cy="1236170"/>
      </dsp:txXfrm>
    </dsp:sp>
    <dsp:sp modelId="{E689B1ED-3061-4447-A2A9-D211E700FEA6}">
      <dsp:nvSpPr>
        <dsp:cNvPr id="0" name=""/>
        <dsp:cNvSpPr/>
      </dsp:nvSpPr>
      <dsp:spPr>
        <a:xfrm>
          <a:off x="0" y="1514682"/>
          <a:ext cx="2060283" cy="1236170"/>
        </a:xfrm>
        <a:prstGeom prst="rect">
          <a:avLst/>
        </a:prstGeom>
        <a:gradFill rotWithShape="0">
          <a:gsLst>
            <a:gs pos="0">
              <a:srgbClr val="00FFFF"/>
            </a:gs>
            <a:gs pos="72000">
              <a:srgbClr val="00B0F0"/>
            </a:gs>
            <a:gs pos="35000">
              <a:srgbClr val="00FFFF"/>
            </a:gs>
            <a:gs pos="100000">
              <a:srgbClr val="00B0F0"/>
            </a:gs>
          </a:gsLst>
          <a:lin ang="3000000" scaled="0"/>
        </a:gradFill>
        <a:ln w="12700" cap="flat" cmpd="sng" algn="ctr">
          <a:noFill/>
          <a:prstDash val="solid"/>
          <a:miter lim="800000"/>
        </a:ln>
        <a:effectLst>
          <a:outerShdw blurRad="152400" dist="50800" dir="5400000" algn="ctr" rotWithShape="0">
            <a:schemeClr val="tx1">
              <a:alpha val="84000"/>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Flow Diagrams</a:t>
          </a:r>
          <a:endParaRPr lang="en-US" sz="2200" b="1" kern="1200"/>
        </a:p>
      </dsp:txBody>
      <dsp:txXfrm>
        <a:off x="0" y="1514682"/>
        <a:ext cx="2060283" cy="1236170"/>
      </dsp:txXfrm>
    </dsp:sp>
    <dsp:sp modelId="{C6D11239-0428-400B-B3E8-58939F113279}">
      <dsp:nvSpPr>
        <dsp:cNvPr id="0" name=""/>
        <dsp:cNvSpPr/>
      </dsp:nvSpPr>
      <dsp:spPr>
        <a:xfrm>
          <a:off x="2273297" y="1498386"/>
          <a:ext cx="2060283" cy="1236170"/>
        </a:xfrm>
        <a:prstGeom prst="rect">
          <a:avLst/>
        </a:prstGeom>
        <a:gradFill rotWithShape="0">
          <a:gsLst>
            <a:gs pos="0">
              <a:srgbClr val="00FFFF"/>
            </a:gs>
            <a:gs pos="72000">
              <a:srgbClr val="00B0F0"/>
            </a:gs>
            <a:gs pos="35000">
              <a:srgbClr val="00FFFF"/>
            </a:gs>
            <a:gs pos="100000">
              <a:srgbClr val="00B0F0"/>
            </a:gs>
          </a:gsLst>
          <a:lin ang="3000000" scaled="0"/>
        </a:gradFill>
        <a:ln w="12700" cap="flat" cmpd="sng" algn="ctr">
          <a:noFill/>
          <a:prstDash val="solid"/>
          <a:miter lim="800000"/>
        </a:ln>
        <a:effectLst>
          <a:outerShdw blurRad="152400" dist="50800" dir="5400000" algn="ctr" rotWithShape="0">
            <a:schemeClr val="tx1">
              <a:alpha val="84000"/>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Demonstrations</a:t>
          </a:r>
          <a:endParaRPr lang="en-US" sz="2200" b="1" kern="1200"/>
        </a:p>
      </dsp:txBody>
      <dsp:txXfrm>
        <a:off x="2273297" y="1498386"/>
        <a:ext cx="2060283" cy="1236170"/>
      </dsp:txXfrm>
    </dsp:sp>
    <dsp:sp modelId="{BA200A7B-6F12-4635-913C-D02759CA1B89}">
      <dsp:nvSpPr>
        <dsp:cNvPr id="0" name=""/>
        <dsp:cNvSpPr/>
      </dsp:nvSpPr>
      <dsp:spPr>
        <a:xfrm>
          <a:off x="4612235" y="1563705"/>
          <a:ext cx="2060283" cy="1236170"/>
        </a:xfrm>
        <a:prstGeom prst="rect">
          <a:avLst/>
        </a:prstGeom>
        <a:gradFill rotWithShape="0">
          <a:gsLst>
            <a:gs pos="0">
              <a:srgbClr val="00FFFF"/>
            </a:gs>
            <a:gs pos="72000">
              <a:srgbClr val="00B0F0"/>
            </a:gs>
            <a:gs pos="35000">
              <a:srgbClr val="00FFFF"/>
            </a:gs>
            <a:gs pos="100000">
              <a:srgbClr val="00B0F0"/>
            </a:gs>
          </a:gsLst>
          <a:lin ang="3000000" scaled="0"/>
        </a:gradFill>
        <a:ln w="12700" cap="flat" cmpd="sng" algn="ctr">
          <a:noFill/>
          <a:prstDash val="solid"/>
          <a:miter lim="800000"/>
        </a:ln>
        <a:effectLst>
          <a:outerShdw blurRad="152400" dist="50800" dir="5400000" algn="ctr" rotWithShape="0">
            <a:schemeClr val="tx1">
              <a:alpha val="84000"/>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Integration</a:t>
          </a:r>
          <a:endParaRPr lang="en-US" sz="2200" b="1" kern="1200"/>
        </a:p>
      </dsp:txBody>
      <dsp:txXfrm>
        <a:off x="4612235" y="1563705"/>
        <a:ext cx="2060283" cy="1236170"/>
      </dsp:txXfrm>
    </dsp:sp>
    <dsp:sp modelId="{302A6B12-82F4-4738-80B5-7C295917695B}">
      <dsp:nvSpPr>
        <dsp:cNvPr id="0" name=""/>
        <dsp:cNvSpPr/>
      </dsp:nvSpPr>
      <dsp:spPr>
        <a:xfrm>
          <a:off x="6804131" y="1575881"/>
          <a:ext cx="2060283" cy="1269200"/>
        </a:xfrm>
        <a:prstGeom prst="rect">
          <a:avLst/>
        </a:prstGeom>
        <a:gradFill rotWithShape="0">
          <a:gsLst>
            <a:gs pos="0">
              <a:srgbClr val="00FFFF"/>
            </a:gs>
            <a:gs pos="72000">
              <a:srgbClr val="00B0F0"/>
            </a:gs>
            <a:gs pos="35000">
              <a:srgbClr val="00FFFF"/>
            </a:gs>
            <a:gs pos="100000">
              <a:srgbClr val="00B0F0"/>
            </a:gs>
          </a:gsLst>
          <a:lin ang="3000000" scaled="0"/>
        </a:gradFill>
        <a:ln w="12700" cap="flat" cmpd="sng" algn="ctr">
          <a:noFill/>
          <a:prstDash val="solid"/>
          <a:miter lim="800000"/>
        </a:ln>
        <a:effectLst>
          <a:outerShdw blurRad="152400" dist="50800" dir="5400000" algn="ctr" rotWithShape="0">
            <a:schemeClr val="tx1">
              <a:alpha val="84000"/>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Operations </a:t>
          </a:r>
          <a:endParaRPr lang="en-US" sz="2200" b="1" kern="1200"/>
        </a:p>
      </dsp:txBody>
      <dsp:txXfrm>
        <a:off x="6804131" y="1575881"/>
        <a:ext cx="2060283" cy="1269200"/>
      </dsp:txXfrm>
    </dsp:sp>
    <dsp:sp modelId="{26C7E64C-680E-4883-AB04-DA4BAB1A64FF}">
      <dsp:nvSpPr>
        <dsp:cNvPr id="0" name=""/>
        <dsp:cNvSpPr/>
      </dsp:nvSpPr>
      <dsp:spPr>
        <a:xfrm>
          <a:off x="2371923" y="3029210"/>
          <a:ext cx="2060283" cy="1236170"/>
        </a:xfrm>
        <a:prstGeom prst="rect">
          <a:avLst/>
        </a:prstGeom>
        <a:gradFill rotWithShape="0">
          <a:gsLst>
            <a:gs pos="0">
              <a:srgbClr val="00FFFF"/>
            </a:gs>
            <a:gs pos="72000">
              <a:srgbClr val="00B0F0"/>
            </a:gs>
            <a:gs pos="35000">
              <a:srgbClr val="00FFFF"/>
            </a:gs>
            <a:gs pos="100000">
              <a:srgbClr val="00B0F0"/>
            </a:gs>
          </a:gsLst>
          <a:lin ang="3000000" scaled="0"/>
        </a:gradFill>
        <a:ln w="12700" cap="flat" cmpd="sng" algn="ctr">
          <a:noFill/>
          <a:prstDash val="solid"/>
          <a:miter lim="800000"/>
        </a:ln>
        <a:effectLst>
          <a:outerShdw blurRad="152400" dist="50800" dir="5400000" algn="ctr" rotWithShape="0">
            <a:schemeClr val="tx1">
              <a:alpha val="84000"/>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Visualization</a:t>
          </a:r>
          <a:endParaRPr lang="en-US" sz="2200" b="1" kern="1200"/>
        </a:p>
      </dsp:txBody>
      <dsp:txXfrm>
        <a:off x="2371923" y="3029210"/>
        <a:ext cx="2060283" cy="1236170"/>
      </dsp:txXfrm>
    </dsp:sp>
    <dsp:sp modelId="{8436AFF6-60C9-47B7-85FA-D3A16672E6E2}">
      <dsp:nvSpPr>
        <dsp:cNvPr id="0" name=""/>
        <dsp:cNvSpPr/>
      </dsp:nvSpPr>
      <dsp:spPr>
        <a:xfrm>
          <a:off x="6804131" y="124971"/>
          <a:ext cx="2060283" cy="1236170"/>
        </a:xfrm>
        <a:prstGeom prst="rect">
          <a:avLst/>
        </a:prstGeom>
        <a:gradFill rotWithShape="0">
          <a:gsLst>
            <a:gs pos="0">
              <a:srgbClr val="00FFFF"/>
            </a:gs>
            <a:gs pos="72000">
              <a:srgbClr val="00B0F0"/>
            </a:gs>
            <a:gs pos="35000">
              <a:srgbClr val="00FFFF"/>
            </a:gs>
            <a:gs pos="100000">
              <a:srgbClr val="00B0F0"/>
            </a:gs>
          </a:gsLst>
          <a:lin ang="3000000" scaled="0"/>
        </a:gradFill>
        <a:ln w="12700" cap="flat" cmpd="sng" algn="ctr">
          <a:noFill/>
          <a:prstDash val="solid"/>
          <a:miter lim="800000"/>
        </a:ln>
        <a:effectLst>
          <a:outerShdw blurRad="152400" dist="50800" dir="5400000" algn="ctr" rotWithShape="0">
            <a:schemeClr val="tx1">
              <a:alpha val="84000"/>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b="1" kern="1200"/>
            <a:t>Technologies </a:t>
          </a:r>
          <a:endParaRPr lang="en-US" sz="2200" b="1" kern="1200"/>
        </a:p>
      </dsp:txBody>
      <dsp:txXfrm>
        <a:off x="6804131" y="124971"/>
        <a:ext cx="2060283" cy="1236170"/>
      </dsp:txXfrm>
    </dsp:sp>
    <dsp:sp modelId="{7008ADE0-3CCF-47BC-AB2F-0B6B4AC8885F}">
      <dsp:nvSpPr>
        <dsp:cNvPr id="0" name=""/>
        <dsp:cNvSpPr/>
      </dsp:nvSpPr>
      <dsp:spPr>
        <a:xfrm>
          <a:off x="4629582" y="2991873"/>
          <a:ext cx="2060283" cy="1236170"/>
        </a:xfrm>
        <a:prstGeom prst="rect">
          <a:avLst/>
        </a:prstGeom>
        <a:gradFill rotWithShape="0">
          <a:gsLst>
            <a:gs pos="0">
              <a:srgbClr val="00FFFF"/>
            </a:gs>
            <a:gs pos="72000">
              <a:srgbClr val="00B0F0"/>
            </a:gs>
            <a:gs pos="35000">
              <a:srgbClr val="00FFFF"/>
            </a:gs>
            <a:gs pos="100000">
              <a:srgbClr val="00B0F0"/>
            </a:gs>
          </a:gsLst>
          <a:lin ang="3000000" scaled="0"/>
        </a:gradFill>
        <a:ln w="12700" cap="flat" cmpd="sng" algn="ctr">
          <a:noFill/>
          <a:prstDash val="solid"/>
          <a:miter lim="800000"/>
        </a:ln>
        <a:effectLst>
          <a:outerShdw blurRad="152400" dist="50800" dir="5400000" algn="ctr" rotWithShape="0">
            <a:schemeClr val="tx1">
              <a:alpha val="84000"/>
            </a:scheme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a:t>Conclusion</a:t>
          </a:r>
        </a:p>
      </dsp:txBody>
      <dsp:txXfrm>
        <a:off x="4629582" y="2991873"/>
        <a:ext cx="2060283" cy="12361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A51B54-4D37-4E50-ADF8-09348075E351}">
      <dsp:nvSpPr>
        <dsp:cNvPr id="0" name=""/>
        <dsp:cNvSpPr/>
      </dsp:nvSpPr>
      <dsp:spPr>
        <a:xfrm>
          <a:off x="0" y="0"/>
          <a:ext cx="11125200" cy="915310"/>
        </a:xfrm>
        <a:prstGeom prst="roundRect">
          <a:avLst>
            <a:gd name="adj" fmla="val 10000"/>
          </a:avLst>
        </a:prstGeom>
        <a:solidFill>
          <a:schemeClr val="accent1">
            <a:tint val="4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dsp:style>
    </dsp:sp>
    <dsp:sp modelId="{BEB70529-0837-474C-911A-5B17FA82710E}">
      <dsp:nvSpPr>
        <dsp:cNvPr id="0" name=""/>
        <dsp:cNvSpPr/>
      </dsp:nvSpPr>
      <dsp:spPr>
        <a:xfrm>
          <a:off x="276881" y="207750"/>
          <a:ext cx="503420" cy="50342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B54C08-EDC7-45F6-97B7-0719AADF3B06}">
      <dsp:nvSpPr>
        <dsp:cNvPr id="0" name=""/>
        <dsp:cNvSpPr/>
      </dsp:nvSpPr>
      <dsp:spPr>
        <a:xfrm>
          <a:off x="1057183" y="1805"/>
          <a:ext cx="100680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33450">
            <a:lnSpc>
              <a:spcPct val="100000"/>
            </a:lnSpc>
            <a:spcBef>
              <a:spcPct val="0"/>
            </a:spcBef>
            <a:spcAft>
              <a:spcPct val="35000"/>
            </a:spcAft>
            <a:buNone/>
          </a:pPr>
          <a:r>
            <a:rPr lang="en-US" sz="2100" b="1" i="0" kern="1200"/>
            <a:t>The Problem Statement Tells About The Assessment And Analysis Of The On-time Performance Of Domestic Flights Operated By Major Air Carriers Within United States.</a:t>
          </a:r>
          <a:endParaRPr lang="en-US" sz="2100" kern="1200"/>
        </a:p>
      </dsp:txBody>
      <dsp:txXfrm>
        <a:off x="1057183" y="1805"/>
        <a:ext cx="10068016" cy="915310"/>
      </dsp:txXfrm>
    </dsp:sp>
    <dsp:sp modelId="{18399D6F-6389-4EF5-9C3A-28E7D684C6EA}">
      <dsp:nvSpPr>
        <dsp:cNvPr id="0" name=""/>
        <dsp:cNvSpPr/>
      </dsp:nvSpPr>
      <dsp:spPr>
        <a:xfrm>
          <a:off x="0" y="1145944"/>
          <a:ext cx="11125200" cy="915310"/>
        </a:xfrm>
        <a:prstGeom prst="roundRect">
          <a:avLst>
            <a:gd name="adj" fmla="val 10000"/>
          </a:avLst>
        </a:prstGeom>
        <a:solidFill>
          <a:schemeClr val="accent1">
            <a:tint val="4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dsp:style>
    </dsp:sp>
    <dsp:sp modelId="{E81F1BF5-FC62-4B39-87B3-9008AC42E22E}">
      <dsp:nvSpPr>
        <dsp:cNvPr id="0" name=""/>
        <dsp:cNvSpPr/>
      </dsp:nvSpPr>
      <dsp:spPr>
        <a:xfrm>
          <a:off x="276881" y="1351889"/>
          <a:ext cx="503420" cy="50342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20804A-EC7D-4174-8D62-9EA020834E5A}">
      <dsp:nvSpPr>
        <dsp:cNvPr id="0" name=""/>
        <dsp:cNvSpPr/>
      </dsp:nvSpPr>
      <dsp:spPr>
        <a:xfrm>
          <a:off x="1057183" y="1145944"/>
          <a:ext cx="100680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33450">
            <a:lnSpc>
              <a:spcPct val="100000"/>
            </a:lnSpc>
            <a:spcBef>
              <a:spcPct val="0"/>
            </a:spcBef>
            <a:spcAft>
              <a:spcPct val="35000"/>
            </a:spcAft>
            <a:buNone/>
          </a:pPr>
          <a:r>
            <a:rPr lang="en-US" sz="2100" b="1" i="0" kern="1200"/>
            <a:t>The Us Department Of Transportations (Dot) Is Systematically Tracks And Documents The Crucial Information Pertaining To These Flights.</a:t>
          </a:r>
          <a:endParaRPr lang="en-US" sz="2100" kern="1200"/>
        </a:p>
      </dsp:txBody>
      <dsp:txXfrm>
        <a:off x="1057183" y="1145944"/>
        <a:ext cx="10068016" cy="915310"/>
      </dsp:txXfrm>
    </dsp:sp>
    <dsp:sp modelId="{D59CD2B3-F100-4DE3-B05A-AB0F62BBF9CA}">
      <dsp:nvSpPr>
        <dsp:cNvPr id="0" name=""/>
        <dsp:cNvSpPr/>
      </dsp:nvSpPr>
      <dsp:spPr>
        <a:xfrm>
          <a:off x="0" y="2290082"/>
          <a:ext cx="11125200" cy="915310"/>
        </a:xfrm>
        <a:prstGeom prst="roundRect">
          <a:avLst>
            <a:gd name="adj" fmla="val 10000"/>
          </a:avLst>
        </a:prstGeom>
        <a:solidFill>
          <a:schemeClr val="accent1">
            <a:tint val="4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dsp:style>
    </dsp:sp>
    <dsp:sp modelId="{373908DE-DAFE-49EE-B979-602EC4990B43}">
      <dsp:nvSpPr>
        <dsp:cNvPr id="0" name=""/>
        <dsp:cNvSpPr/>
      </dsp:nvSpPr>
      <dsp:spPr>
        <a:xfrm>
          <a:off x="276881" y="2496027"/>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162154-AAF1-4C8C-AD09-004433FF8A4B}">
      <dsp:nvSpPr>
        <dsp:cNvPr id="0" name=""/>
        <dsp:cNvSpPr/>
      </dsp:nvSpPr>
      <dsp:spPr>
        <a:xfrm>
          <a:off x="1057183" y="2290082"/>
          <a:ext cx="100680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33450">
            <a:lnSpc>
              <a:spcPct val="100000"/>
            </a:lnSpc>
            <a:spcBef>
              <a:spcPct val="0"/>
            </a:spcBef>
            <a:spcAft>
              <a:spcPct val="35000"/>
            </a:spcAft>
            <a:buNone/>
          </a:pPr>
          <a:r>
            <a:rPr lang="en-US" sz="2100" b="1" i="0" kern="1200"/>
            <a:t>This Dataset Is Mainly Focuses On The Events And Occurency In The Year 2015,which Was Providing Account Of Flight Delays, Cancellations And Diversions.</a:t>
          </a:r>
          <a:endParaRPr lang="en-US" sz="2100" kern="1200"/>
        </a:p>
      </dsp:txBody>
      <dsp:txXfrm>
        <a:off x="1057183" y="2290082"/>
        <a:ext cx="10068016" cy="915310"/>
      </dsp:txXfrm>
    </dsp:sp>
    <dsp:sp modelId="{E04CAC98-9C96-4501-A3DF-65E8CA830FBD}">
      <dsp:nvSpPr>
        <dsp:cNvPr id="0" name=""/>
        <dsp:cNvSpPr/>
      </dsp:nvSpPr>
      <dsp:spPr>
        <a:xfrm>
          <a:off x="0" y="3434221"/>
          <a:ext cx="11125200" cy="915310"/>
        </a:xfrm>
        <a:prstGeom prst="roundRect">
          <a:avLst>
            <a:gd name="adj" fmla="val 10000"/>
          </a:avLst>
        </a:prstGeom>
        <a:solidFill>
          <a:schemeClr val="accent1">
            <a:tint val="40000"/>
            <a:hueOff val="0"/>
            <a:satOff val="0"/>
            <a:lumOff val="0"/>
            <a:alphaOff val="0"/>
          </a:schemeClr>
        </a:solidFill>
        <a:ln>
          <a:noFill/>
        </a:ln>
        <a:effectLst>
          <a:outerShdw blurRad="50800" dist="38100" dir="2700000" algn="tl" rotWithShape="0">
            <a:prstClr val="black">
              <a:alpha val="40000"/>
            </a:prstClr>
          </a:outerShdw>
        </a:effectLst>
      </dsp:spPr>
      <dsp:style>
        <a:lnRef idx="0">
          <a:scrgbClr r="0" g="0" b="0"/>
        </a:lnRef>
        <a:fillRef idx="1">
          <a:scrgbClr r="0" g="0" b="0"/>
        </a:fillRef>
        <a:effectRef idx="0">
          <a:scrgbClr r="0" g="0" b="0"/>
        </a:effectRef>
        <a:fontRef idx="minor"/>
      </dsp:style>
    </dsp:sp>
    <dsp:sp modelId="{D269B01C-8409-4F64-95BA-21F3AAF07191}">
      <dsp:nvSpPr>
        <dsp:cNvPr id="0" name=""/>
        <dsp:cNvSpPr/>
      </dsp:nvSpPr>
      <dsp:spPr>
        <a:xfrm>
          <a:off x="276881" y="3640166"/>
          <a:ext cx="503420" cy="50342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76B795-3C93-4362-A0E1-3D486D403CEC}">
      <dsp:nvSpPr>
        <dsp:cNvPr id="0" name=""/>
        <dsp:cNvSpPr/>
      </dsp:nvSpPr>
      <dsp:spPr>
        <a:xfrm>
          <a:off x="1057183" y="3434221"/>
          <a:ext cx="100680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33450">
            <a:lnSpc>
              <a:spcPct val="100000"/>
            </a:lnSpc>
            <a:spcBef>
              <a:spcPct val="0"/>
            </a:spcBef>
            <a:spcAft>
              <a:spcPct val="35000"/>
            </a:spcAft>
            <a:buNone/>
          </a:pPr>
          <a:r>
            <a:rPr lang="en-US" sz="2100" b="1" i="0" kern="1200"/>
            <a:t>For Identify The Patterns, Trends And Potential Areas For Improving In The Domestic Air Travel. </a:t>
          </a:r>
          <a:endParaRPr lang="en-US" sz="2100" kern="1200"/>
        </a:p>
      </dsp:txBody>
      <dsp:txXfrm>
        <a:off x="1057183" y="3434221"/>
        <a:ext cx="10068016" cy="915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5D6B3B-F6A5-46EE-9528-9ACD2B845A71}">
      <dsp:nvSpPr>
        <dsp:cNvPr id="0" name=""/>
        <dsp:cNvSpPr/>
      </dsp:nvSpPr>
      <dsp:spPr>
        <a:xfrm>
          <a:off x="0" y="1575"/>
          <a:ext cx="26384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864C5E-C449-40DE-B0E0-C76753FE52B2}">
      <dsp:nvSpPr>
        <dsp:cNvPr id="0" name=""/>
        <dsp:cNvSpPr/>
      </dsp:nvSpPr>
      <dsp:spPr>
        <a:xfrm>
          <a:off x="0" y="1575"/>
          <a:ext cx="2638425" cy="537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0" i="0" kern="1200"/>
            <a:t>PySpark</a:t>
          </a:r>
          <a:endParaRPr lang="en-US" sz="2400" kern="1200"/>
        </a:p>
      </dsp:txBody>
      <dsp:txXfrm>
        <a:off x="0" y="1575"/>
        <a:ext cx="2638425" cy="537089"/>
      </dsp:txXfrm>
    </dsp:sp>
    <dsp:sp modelId="{85703568-3195-464C-9791-2F084DDEDB95}">
      <dsp:nvSpPr>
        <dsp:cNvPr id="0" name=""/>
        <dsp:cNvSpPr/>
      </dsp:nvSpPr>
      <dsp:spPr>
        <a:xfrm>
          <a:off x="0" y="538664"/>
          <a:ext cx="26384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C0DAF7-88A9-40E1-888F-6E20F51C1AFA}">
      <dsp:nvSpPr>
        <dsp:cNvPr id="0" name=""/>
        <dsp:cNvSpPr/>
      </dsp:nvSpPr>
      <dsp:spPr>
        <a:xfrm>
          <a:off x="0" y="538664"/>
          <a:ext cx="2638425" cy="537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0" i="0" kern="1200"/>
            <a:t>Spark Streaming</a:t>
          </a:r>
          <a:endParaRPr lang="en-US" sz="2400" kern="1200"/>
        </a:p>
      </dsp:txBody>
      <dsp:txXfrm>
        <a:off x="0" y="538664"/>
        <a:ext cx="2638425" cy="537089"/>
      </dsp:txXfrm>
    </dsp:sp>
    <dsp:sp modelId="{258206E7-1B94-4B7F-9CC6-419763AE885C}">
      <dsp:nvSpPr>
        <dsp:cNvPr id="0" name=""/>
        <dsp:cNvSpPr/>
      </dsp:nvSpPr>
      <dsp:spPr>
        <a:xfrm>
          <a:off x="0" y="1075753"/>
          <a:ext cx="26384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DC81D2-259A-413D-B773-992604C1EAB4}">
      <dsp:nvSpPr>
        <dsp:cNvPr id="0" name=""/>
        <dsp:cNvSpPr/>
      </dsp:nvSpPr>
      <dsp:spPr>
        <a:xfrm>
          <a:off x="0" y="1075753"/>
          <a:ext cx="2638425" cy="537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1" i="0" kern="1200"/>
            <a:t>Azure :-</a:t>
          </a:r>
          <a:endParaRPr lang="en-US" sz="2400" kern="1200"/>
        </a:p>
      </dsp:txBody>
      <dsp:txXfrm>
        <a:off x="0" y="1075753"/>
        <a:ext cx="2638425" cy="537089"/>
      </dsp:txXfrm>
    </dsp:sp>
    <dsp:sp modelId="{B20F7C36-C210-49A8-A1AB-C218504A5C3D}">
      <dsp:nvSpPr>
        <dsp:cNvPr id="0" name=""/>
        <dsp:cNvSpPr/>
      </dsp:nvSpPr>
      <dsp:spPr>
        <a:xfrm>
          <a:off x="0" y="1612842"/>
          <a:ext cx="26384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4BB083-62BD-4F75-82FA-2520A18E878A}">
      <dsp:nvSpPr>
        <dsp:cNvPr id="0" name=""/>
        <dsp:cNvSpPr/>
      </dsp:nvSpPr>
      <dsp:spPr>
        <a:xfrm>
          <a:off x="0" y="1612842"/>
          <a:ext cx="2638425" cy="537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kern="1200"/>
            <a:t>Azure ADB</a:t>
          </a:r>
          <a:endParaRPr lang="en-US" sz="2400" kern="1200"/>
        </a:p>
      </dsp:txBody>
      <dsp:txXfrm>
        <a:off x="0" y="1612842"/>
        <a:ext cx="2638425" cy="537089"/>
      </dsp:txXfrm>
    </dsp:sp>
    <dsp:sp modelId="{5BE311C5-6DB7-4DF5-8EFC-EFEAD115D908}">
      <dsp:nvSpPr>
        <dsp:cNvPr id="0" name=""/>
        <dsp:cNvSpPr/>
      </dsp:nvSpPr>
      <dsp:spPr>
        <a:xfrm>
          <a:off x="0" y="2149932"/>
          <a:ext cx="26384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1BCCC1-CA4D-4FB2-A82A-B60E36EBC2B1}">
      <dsp:nvSpPr>
        <dsp:cNvPr id="0" name=""/>
        <dsp:cNvSpPr/>
      </dsp:nvSpPr>
      <dsp:spPr>
        <a:xfrm>
          <a:off x="0" y="2149932"/>
          <a:ext cx="2638425" cy="537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b="0" i="0" kern="1200"/>
            <a:t> </a:t>
          </a:r>
          <a:r>
            <a:rPr lang="en-IN" sz="2400" kern="1200"/>
            <a:t>Azure ADF</a:t>
          </a:r>
          <a:endParaRPr lang="en-US" sz="2400" kern="1200"/>
        </a:p>
      </dsp:txBody>
      <dsp:txXfrm>
        <a:off x="0" y="2149932"/>
        <a:ext cx="2638425" cy="537089"/>
      </dsp:txXfrm>
    </dsp:sp>
    <dsp:sp modelId="{3C4B261D-D92B-4D77-B330-0EDFD09FC269}">
      <dsp:nvSpPr>
        <dsp:cNvPr id="0" name=""/>
        <dsp:cNvSpPr/>
      </dsp:nvSpPr>
      <dsp:spPr>
        <a:xfrm>
          <a:off x="0" y="2687021"/>
          <a:ext cx="263842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273E8-98A0-4397-9212-0BAD4FBAE504}">
      <dsp:nvSpPr>
        <dsp:cNvPr id="0" name=""/>
        <dsp:cNvSpPr/>
      </dsp:nvSpPr>
      <dsp:spPr>
        <a:xfrm>
          <a:off x="0" y="2687021"/>
          <a:ext cx="2638425" cy="537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kern="1200"/>
            <a:t>Azure ADLS</a:t>
          </a:r>
          <a:endParaRPr lang="en-US" sz="2400" kern="1200"/>
        </a:p>
      </dsp:txBody>
      <dsp:txXfrm>
        <a:off x="0" y="2687021"/>
        <a:ext cx="2638425" cy="5370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82D704-E992-463E-94CC-66996D569C69}">
      <dsp:nvSpPr>
        <dsp:cNvPr id="0" name=""/>
        <dsp:cNvSpPr/>
      </dsp:nvSpPr>
      <dsp:spPr>
        <a:xfrm>
          <a:off x="3111576" y="712660"/>
          <a:ext cx="549007" cy="91440"/>
        </a:xfrm>
        <a:custGeom>
          <a:avLst/>
          <a:gdLst/>
          <a:ahLst/>
          <a:cxnLst/>
          <a:rect l="0" t="0" r="0" b="0"/>
          <a:pathLst>
            <a:path>
              <a:moveTo>
                <a:pt x="0" y="45720"/>
              </a:moveTo>
              <a:lnTo>
                <a:pt x="549007"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71589" y="755482"/>
        <a:ext cx="28980" cy="5796"/>
      </dsp:txXfrm>
    </dsp:sp>
    <dsp:sp modelId="{13C24D39-2B79-464D-B3EB-7944D7B5F95F}">
      <dsp:nvSpPr>
        <dsp:cNvPr id="0" name=""/>
        <dsp:cNvSpPr/>
      </dsp:nvSpPr>
      <dsp:spPr>
        <a:xfrm>
          <a:off x="593344" y="2370"/>
          <a:ext cx="2520032" cy="1512019"/>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3484" tIns="129618" rIns="123484" bIns="129618" numCol="1" spcCol="1270" anchor="ctr" anchorCtr="0">
          <a:noAutofit/>
        </a:bodyPr>
        <a:lstStyle/>
        <a:p>
          <a:pPr marL="0" lvl="0" indent="0" algn="ctr" defTabSz="800100">
            <a:lnSpc>
              <a:spcPct val="90000"/>
            </a:lnSpc>
            <a:spcBef>
              <a:spcPct val="0"/>
            </a:spcBef>
            <a:spcAft>
              <a:spcPct val="35000"/>
            </a:spcAft>
            <a:buNone/>
          </a:pPr>
          <a:r>
            <a:rPr lang="en-IN" sz="1800" kern="1200"/>
            <a:t>Identify the factors for flight delays.</a:t>
          </a:r>
          <a:endParaRPr lang="en-US" sz="1800" kern="1200"/>
        </a:p>
      </dsp:txBody>
      <dsp:txXfrm>
        <a:off x="593344" y="2370"/>
        <a:ext cx="2520032" cy="1512019"/>
      </dsp:txXfrm>
    </dsp:sp>
    <dsp:sp modelId="{01DE7907-1E03-43DB-A94A-371F6C8C8BB5}">
      <dsp:nvSpPr>
        <dsp:cNvPr id="0" name=""/>
        <dsp:cNvSpPr/>
      </dsp:nvSpPr>
      <dsp:spPr>
        <a:xfrm>
          <a:off x="6211216" y="712660"/>
          <a:ext cx="549007" cy="91440"/>
        </a:xfrm>
        <a:custGeom>
          <a:avLst/>
          <a:gdLst/>
          <a:ahLst/>
          <a:cxnLst/>
          <a:rect l="0" t="0" r="0" b="0"/>
          <a:pathLst>
            <a:path>
              <a:moveTo>
                <a:pt x="0" y="45720"/>
              </a:moveTo>
              <a:lnTo>
                <a:pt x="549007"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71229" y="755482"/>
        <a:ext cx="28980" cy="5796"/>
      </dsp:txXfrm>
    </dsp:sp>
    <dsp:sp modelId="{CCBBFFE5-C1ED-4A1D-9F5B-50B3201912B7}">
      <dsp:nvSpPr>
        <dsp:cNvPr id="0" name=""/>
        <dsp:cNvSpPr/>
      </dsp:nvSpPr>
      <dsp:spPr>
        <a:xfrm>
          <a:off x="3692983" y="2370"/>
          <a:ext cx="2520032" cy="1512019"/>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3484" tIns="129618" rIns="123484" bIns="129618" numCol="1" spcCol="1270" anchor="ctr" anchorCtr="0">
          <a:noAutofit/>
        </a:bodyPr>
        <a:lstStyle/>
        <a:p>
          <a:pPr marL="0" lvl="0" indent="0" algn="ctr" defTabSz="800100">
            <a:lnSpc>
              <a:spcPct val="90000"/>
            </a:lnSpc>
            <a:spcBef>
              <a:spcPct val="0"/>
            </a:spcBef>
            <a:spcAft>
              <a:spcPct val="35000"/>
            </a:spcAft>
            <a:buNone/>
          </a:pPr>
          <a:r>
            <a:rPr lang="en-IN" sz="1800" kern="1200"/>
            <a:t>Calculated average delay.</a:t>
          </a:r>
          <a:endParaRPr lang="en-US" sz="1800" kern="1200"/>
        </a:p>
      </dsp:txBody>
      <dsp:txXfrm>
        <a:off x="3692983" y="2370"/>
        <a:ext cx="2520032" cy="1512019"/>
      </dsp:txXfrm>
    </dsp:sp>
    <dsp:sp modelId="{86268C61-C812-45C5-AAEF-B7C4C5D713D0}">
      <dsp:nvSpPr>
        <dsp:cNvPr id="0" name=""/>
        <dsp:cNvSpPr/>
      </dsp:nvSpPr>
      <dsp:spPr>
        <a:xfrm>
          <a:off x="1853360" y="1512590"/>
          <a:ext cx="6199279" cy="549007"/>
        </a:xfrm>
        <a:custGeom>
          <a:avLst/>
          <a:gdLst/>
          <a:ahLst/>
          <a:cxnLst/>
          <a:rect l="0" t="0" r="0" b="0"/>
          <a:pathLst>
            <a:path>
              <a:moveTo>
                <a:pt x="6199279" y="0"/>
              </a:moveTo>
              <a:lnTo>
                <a:pt x="6199279" y="291603"/>
              </a:lnTo>
              <a:lnTo>
                <a:pt x="0" y="291603"/>
              </a:lnTo>
              <a:lnTo>
                <a:pt x="0" y="549007"/>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97342" y="1784195"/>
        <a:ext cx="311315" cy="5796"/>
      </dsp:txXfrm>
    </dsp:sp>
    <dsp:sp modelId="{C8F5667F-85A0-4131-BBAC-2435046AA5CF}">
      <dsp:nvSpPr>
        <dsp:cNvPr id="0" name=""/>
        <dsp:cNvSpPr/>
      </dsp:nvSpPr>
      <dsp:spPr>
        <a:xfrm>
          <a:off x="6792623" y="2370"/>
          <a:ext cx="2520032" cy="1512019"/>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3484" tIns="129618" rIns="123484" bIns="129618" numCol="1" spcCol="1270" anchor="ctr" anchorCtr="0">
          <a:noAutofit/>
        </a:bodyPr>
        <a:lstStyle/>
        <a:p>
          <a:pPr marL="0" lvl="0" indent="0" algn="ctr" defTabSz="800100">
            <a:lnSpc>
              <a:spcPct val="90000"/>
            </a:lnSpc>
            <a:spcBef>
              <a:spcPct val="0"/>
            </a:spcBef>
            <a:spcAft>
              <a:spcPct val="35000"/>
            </a:spcAft>
            <a:buNone/>
          </a:pPr>
          <a:r>
            <a:rPr lang="en-IN" sz="1800" kern="1200"/>
            <a:t>Calculated what are the busiest airports. </a:t>
          </a:r>
          <a:endParaRPr lang="en-US" sz="1800" kern="1200"/>
        </a:p>
      </dsp:txBody>
      <dsp:txXfrm>
        <a:off x="6792623" y="2370"/>
        <a:ext cx="2520032" cy="1512019"/>
      </dsp:txXfrm>
    </dsp:sp>
    <dsp:sp modelId="{12AC2CF0-BF33-46E5-92EA-26ABB6DA056F}">
      <dsp:nvSpPr>
        <dsp:cNvPr id="0" name=""/>
        <dsp:cNvSpPr/>
      </dsp:nvSpPr>
      <dsp:spPr>
        <a:xfrm>
          <a:off x="3111576" y="2804287"/>
          <a:ext cx="549007" cy="91440"/>
        </a:xfrm>
        <a:custGeom>
          <a:avLst/>
          <a:gdLst/>
          <a:ahLst/>
          <a:cxnLst/>
          <a:rect l="0" t="0" r="0" b="0"/>
          <a:pathLst>
            <a:path>
              <a:moveTo>
                <a:pt x="0" y="45720"/>
              </a:moveTo>
              <a:lnTo>
                <a:pt x="549007"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71589" y="2847109"/>
        <a:ext cx="28980" cy="5796"/>
      </dsp:txXfrm>
    </dsp:sp>
    <dsp:sp modelId="{C6797EC7-3435-413E-BF98-391551E24B26}">
      <dsp:nvSpPr>
        <dsp:cNvPr id="0" name=""/>
        <dsp:cNvSpPr/>
      </dsp:nvSpPr>
      <dsp:spPr>
        <a:xfrm>
          <a:off x="593344" y="2093997"/>
          <a:ext cx="2520032" cy="1512019"/>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3484" tIns="129618" rIns="123484" bIns="129618" numCol="1" spcCol="1270" anchor="ctr" anchorCtr="0">
          <a:noAutofit/>
        </a:bodyPr>
        <a:lstStyle/>
        <a:p>
          <a:pPr marL="0" lvl="0" indent="0" algn="ctr" defTabSz="800100">
            <a:lnSpc>
              <a:spcPct val="90000"/>
            </a:lnSpc>
            <a:spcBef>
              <a:spcPct val="0"/>
            </a:spcBef>
            <a:spcAft>
              <a:spcPct val="35000"/>
            </a:spcAft>
            <a:buNone/>
          </a:pPr>
          <a:r>
            <a:rPr lang="en-IN" sz="1800" kern="1200"/>
            <a:t>Calculated what are the busiest airlines.</a:t>
          </a:r>
          <a:endParaRPr lang="en-US" sz="1800" kern="1200"/>
        </a:p>
      </dsp:txBody>
      <dsp:txXfrm>
        <a:off x="593344" y="2093997"/>
        <a:ext cx="2520032" cy="1512019"/>
      </dsp:txXfrm>
    </dsp:sp>
    <dsp:sp modelId="{08FAFD0D-A6C0-4F1A-9B46-C7FC83D56452}">
      <dsp:nvSpPr>
        <dsp:cNvPr id="0" name=""/>
        <dsp:cNvSpPr/>
      </dsp:nvSpPr>
      <dsp:spPr>
        <a:xfrm>
          <a:off x="6211216" y="2804287"/>
          <a:ext cx="549007" cy="91440"/>
        </a:xfrm>
        <a:custGeom>
          <a:avLst/>
          <a:gdLst/>
          <a:ahLst/>
          <a:cxnLst/>
          <a:rect l="0" t="0" r="0" b="0"/>
          <a:pathLst>
            <a:path>
              <a:moveTo>
                <a:pt x="0" y="45720"/>
              </a:moveTo>
              <a:lnTo>
                <a:pt x="549007"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71229" y="2847109"/>
        <a:ext cx="28980" cy="5796"/>
      </dsp:txXfrm>
    </dsp:sp>
    <dsp:sp modelId="{5C5D67D2-C6D4-45CC-B4DE-A9086852558E}">
      <dsp:nvSpPr>
        <dsp:cNvPr id="0" name=""/>
        <dsp:cNvSpPr/>
      </dsp:nvSpPr>
      <dsp:spPr>
        <a:xfrm>
          <a:off x="3692983" y="2093997"/>
          <a:ext cx="2520032" cy="1512019"/>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3484" tIns="129618" rIns="123484" bIns="129618" numCol="1" spcCol="1270" anchor="ctr" anchorCtr="0">
          <a:noAutofit/>
        </a:bodyPr>
        <a:lstStyle/>
        <a:p>
          <a:pPr marL="0" lvl="0" indent="0" algn="ctr" defTabSz="800100">
            <a:lnSpc>
              <a:spcPct val="90000"/>
            </a:lnSpc>
            <a:spcBef>
              <a:spcPct val="0"/>
            </a:spcBef>
            <a:spcAft>
              <a:spcPct val="35000"/>
            </a:spcAft>
            <a:buNone/>
          </a:pPr>
          <a:r>
            <a:rPr lang="en-IN" sz="1800" kern="1200"/>
            <a:t>Calculated total number of flight delays and cancellations.</a:t>
          </a:r>
          <a:endParaRPr lang="en-US" sz="1800" kern="1200"/>
        </a:p>
      </dsp:txBody>
      <dsp:txXfrm>
        <a:off x="3692983" y="2093997"/>
        <a:ext cx="2520032" cy="1512019"/>
      </dsp:txXfrm>
    </dsp:sp>
    <dsp:sp modelId="{6329ABFC-F91F-4A05-912E-A7C83798337C}">
      <dsp:nvSpPr>
        <dsp:cNvPr id="0" name=""/>
        <dsp:cNvSpPr/>
      </dsp:nvSpPr>
      <dsp:spPr>
        <a:xfrm>
          <a:off x="6792623" y="2093997"/>
          <a:ext cx="2520032" cy="1512019"/>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3484" tIns="129618" rIns="123484" bIns="129618" numCol="1" spcCol="1270" anchor="ctr" anchorCtr="0">
          <a:noAutofit/>
        </a:bodyPr>
        <a:lstStyle/>
        <a:p>
          <a:pPr marL="0" lvl="0" indent="0" algn="ctr" defTabSz="800100">
            <a:lnSpc>
              <a:spcPct val="90000"/>
            </a:lnSpc>
            <a:spcBef>
              <a:spcPct val="0"/>
            </a:spcBef>
            <a:spcAft>
              <a:spcPct val="35000"/>
            </a:spcAft>
            <a:buNone/>
          </a:pPr>
          <a:r>
            <a:rPr lang="en-IN" sz="1800" kern="1200"/>
            <a:t>Identified that Weather changes and security delays are the reasons for cancellations</a:t>
          </a:r>
          <a:endParaRPr lang="en-US" sz="1800" kern="1200"/>
        </a:p>
      </dsp:txBody>
      <dsp:txXfrm>
        <a:off x="6792623" y="2093997"/>
        <a:ext cx="2520032" cy="151201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412D67-2B4E-9F55-6EDC-F2256BD0218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5668C3D-E520-C942-CFB7-27E263C06F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5296E7-6EEA-4CEF-8F27-97AAB1939405}" type="datetimeFigureOut">
              <a:rPr lang="en-US" smtClean="0"/>
              <a:t>12/14/2023</a:t>
            </a:fld>
            <a:endParaRPr lang="en-US"/>
          </a:p>
        </p:txBody>
      </p:sp>
      <p:sp>
        <p:nvSpPr>
          <p:cNvPr id="4" name="Footer Placeholder 3">
            <a:extLst>
              <a:ext uri="{FF2B5EF4-FFF2-40B4-BE49-F238E27FC236}">
                <a16:creationId xmlns:a16="http://schemas.microsoft.com/office/drawing/2014/main" id="{15EDE418-482A-7A43-F10A-2705951C1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3D5FD8-B708-FF93-D8FD-7A2F3AD618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78EA95-EEDE-466E-B94C-8B572EEF9CB7}" type="slidenum">
              <a:rPr lang="en-US" smtClean="0"/>
              <a:t>‹#›</a:t>
            </a:fld>
            <a:endParaRPr lang="en-US"/>
          </a:p>
        </p:txBody>
      </p:sp>
    </p:spTree>
    <p:extLst>
      <p:ext uri="{BB962C8B-B14F-4D97-AF65-F5344CB8AC3E}">
        <p14:creationId xmlns:p14="http://schemas.microsoft.com/office/powerpoint/2010/main" val="6989948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E3870F-D942-48DA-908B-3B15BEC14FAB}" type="datetimeFigureOut">
              <a:rPr lang="en-IN" smtClean="0"/>
              <a:t>14-12-2023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26354-11FA-424D-B0A3-23479F96354B}" type="slidenum">
              <a:rPr lang="en-IN" smtClean="0"/>
              <a:t>‹#›</a:t>
            </a:fld>
            <a:endParaRPr lang="en-IN"/>
          </a:p>
        </p:txBody>
      </p:sp>
    </p:spTree>
    <p:extLst>
      <p:ext uri="{BB962C8B-B14F-4D97-AF65-F5344CB8AC3E}">
        <p14:creationId xmlns:p14="http://schemas.microsoft.com/office/powerpoint/2010/main" val="148304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0EA10B1E-4FA2-D72F-F444-DB648FFEBB9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82" t="1147" b="4270"/>
          <a:stretch/>
        </p:blipFill>
        <p:spPr>
          <a:xfrm>
            <a:off x="-28124" y="0"/>
            <a:ext cx="12220123" cy="6858000"/>
          </a:xfrm>
          <a:prstGeom prst="rect">
            <a:avLst/>
          </a:prstGeom>
        </p:spPr>
      </p:pic>
      <p:sp>
        <p:nvSpPr>
          <p:cNvPr id="16" name="Title 1">
            <a:extLst>
              <a:ext uri="{FF2B5EF4-FFF2-40B4-BE49-F238E27FC236}">
                <a16:creationId xmlns:a16="http://schemas.microsoft.com/office/drawing/2014/main" id="{F6931615-3EFD-406D-8CAB-500F498BBC26}"/>
              </a:ext>
            </a:extLst>
          </p:cNvPr>
          <p:cNvSpPr>
            <a:spLocks noGrp="1"/>
          </p:cNvSpPr>
          <p:nvPr>
            <p:ph type="ctrTitle" hasCustomPrompt="1"/>
          </p:nvPr>
        </p:nvSpPr>
        <p:spPr>
          <a:xfrm>
            <a:off x="1089891" y="3006522"/>
            <a:ext cx="8937171" cy="1421928"/>
          </a:xfrm>
          <a:noFill/>
        </p:spPr>
        <p:txBody>
          <a:bodyPr wrap="square" rtlCol="0">
            <a:spAutoFit/>
          </a:bodyPr>
          <a:lstStyle>
            <a:lvl1pPr>
              <a:defRPr lang="en-US" sz="4800" b="1" dirty="0">
                <a:solidFill>
                  <a:schemeClr val="bg1"/>
                </a:solidFill>
                <a:latin typeface="Frutiger 45 Light" pitchFamily="2" charset="0"/>
                <a:ea typeface="Frutiger 45 Light" pitchFamily="2" charset="0"/>
                <a:cs typeface="Calibri" panose="020F0502020204030204" pitchFamily="34" charset="0"/>
              </a:defRPr>
            </a:lvl1pPr>
          </a:lstStyle>
          <a:p>
            <a:pPr marL="0" lvl="0"/>
            <a:r>
              <a:rPr lang="en-US"/>
              <a:t>Click to edit </a:t>
            </a:r>
            <a:br>
              <a:rPr lang="en-US"/>
            </a:br>
            <a:r>
              <a:rPr lang="en-US"/>
              <a:t>Master title style</a:t>
            </a:r>
          </a:p>
        </p:txBody>
      </p:sp>
      <p:pic>
        <p:nvPicPr>
          <p:cNvPr id="12" name="Picture 11">
            <a:extLst>
              <a:ext uri="{FF2B5EF4-FFF2-40B4-BE49-F238E27FC236}">
                <a16:creationId xmlns:a16="http://schemas.microsoft.com/office/drawing/2014/main" id="{75A4A541-3236-7C7A-108F-C328E38F39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64934" y="323988"/>
            <a:ext cx="2323604" cy="660012"/>
          </a:xfrm>
          <a:prstGeom prst="rect">
            <a:avLst/>
          </a:prstGeom>
        </p:spPr>
      </p:pic>
    </p:spTree>
    <p:extLst>
      <p:ext uri="{BB962C8B-B14F-4D97-AF65-F5344CB8AC3E}">
        <p14:creationId xmlns:p14="http://schemas.microsoft.com/office/powerpoint/2010/main" val="397585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0E2AFA92-4A8A-D692-CB16-A5351C9E57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862"/>
            <a:ext cx="5760164" cy="4106844"/>
          </a:xfrm>
          <a:prstGeom prst="rect">
            <a:avLst/>
          </a:prstGeom>
        </p:spPr>
      </p:pic>
      <p:sp>
        <p:nvSpPr>
          <p:cNvPr id="8" name="Text Placeholder 13">
            <a:extLst>
              <a:ext uri="{FF2B5EF4-FFF2-40B4-BE49-F238E27FC236}">
                <a16:creationId xmlns:a16="http://schemas.microsoft.com/office/drawing/2014/main" id="{773A9ED4-9BDF-42B0-B98D-5F105B1AC112}"/>
              </a:ext>
            </a:extLst>
          </p:cNvPr>
          <p:cNvSpPr>
            <a:spLocks noGrp="1"/>
          </p:cNvSpPr>
          <p:nvPr>
            <p:ph type="body" sz="quarter" idx="13" hasCustomPrompt="1"/>
          </p:nvPr>
        </p:nvSpPr>
        <p:spPr>
          <a:xfrm>
            <a:off x="1646042" y="961005"/>
            <a:ext cx="8911647" cy="434975"/>
          </a:xfrm>
        </p:spPr>
        <p:txBody>
          <a:bodyPr vert="horz" lIns="91440" tIns="45720" rIns="91440" bIns="45720" rtlCol="0">
            <a:noAutofit/>
          </a:bodyPr>
          <a:lstStyle>
            <a:lvl1pPr>
              <a:defRPr lang="en-US" sz="3200" b="1" dirty="0">
                <a:solidFill>
                  <a:srgbClr val="595959"/>
                </a:solidFill>
                <a:latin typeface="+mj-lt"/>
              </a:defRPr>
            </a:lvl1pPr>
          </a:lstStyle>
          <a:p>
            <a:pPr marL="0" lvl="0" indent="0">
              <a:buFontTx/>
              <a:buNone/>
            </a:pPr>
            <a:r>
              <a:rPr lang="en-US"/>
              <a:t>Title Here</a:t>
            </a:r>
          </a:p>
        </p:txBody>
      </p:sp>
      <p:sp>
        <p:nvSpPr>
          <p:cNvPr id="21" name="Content Placeholder 2">
            <a:extLst>
              <a:ext uri="{FF2B5EF4-FFF2-40B4-BE49-F238E27FC236}">
                <a16:creationId xmlns:a16="http://schemas.microsoft.com/office/drawing/2014/main" id="{EB90635A-C270-48A0-A1B0-C1B896E998AA}"/>
              </a:ext>
            </a:extLst>
          </p:cNvPr>
          <p:cNvSpPr>
            <a:spLocks noGrp="1"/>
          </p:cNvSpPr>
          <p:nvPr>
            <p:ph idx="15"/>
          </p:nvPr>
        </p:nvSpPr>
        <p:spPr>
          <a:xfrm>
            <a:off x="1663792" y="1712849"/>
            <a:ext cx="8864415" cy="3432302"/>
          </a:xfrm>
        </p:spPr>
        <p:txBody>
          <a:bodyPr/>
          <a:lstStyle>
            <a:lvl1pPr>
              <a:defRPr lang="en-US" sz="2400" b="1" dirty="0" smtClean="0">
                <a:solidFill>
                  <a:srgbClr val="595959"/>
                </a:solidFill>
                <a:latin typeface="Frutiger 45 Light" pitchFamily="2" charset="0"/>
              </a:defRPr>
            </a:lvl1pPr>
            <a:lvl2pPr marL="114300" indent="-342900">
              <a:buFont typeface="Wingdings" pitchFamily="2" charset="2"/>
              <a:buChar char="§"/>
              <a:defRPr sz="2000">
                <a:solidFill>
                  <a:srgbClr val="595959"/>
                </a:solidFill>
                <a:latin typeface="Frutiger 45 Light" pitchFamily="2" charset="0"/>
              </a:defRPr>
            </a:lvl2pPr>
            <a:lvl3pPr marL="1085850" indent="-285750">
              <a:buFont typeface="Wingdings" pitchFamily="2" charset="2"/>
              <a:buChar char="§"/>
              <a:defRPr sz="1800">
                <a:solidFill>
                  <a:srgbClr val="595959"/>
                </a:solidFill>
                <a:latin typeface="Frutiger 45 Light" pitchFamily="2" charset="0"/>
              </a:defRPr>
            </a:lvl3pPr>
            <a:lvl4pPr marL="1600200" indent="-285750">
              <a:buFont typeface="Wingdings" pitchFamily="2" charset="2"/>
              <a:buChar char="§"/>
              <a:defRPr sz="1400">
                <a:solidFill>
                  <a:srgbClr val="595959"/>
                </a:solidFill>
                <a:latin typeface="Frutiger 45 Light" pitchFamily="2" charset="0"/>
              </a:defRPr>
            </a:lvl4pPr>
            <a:lvl5pPr>
              <a:buFont typeface="Wingdings" pitchFamily="2" charset="2"/>
              <a:buChar char="§"/>
              <a:defRPr sz="1400">
                <a:solidFill>
                  <a:srgbClr val="595959"/>
                </a:solidFill>
                <a:latin typeface="Frutiger 45 Light" pitchFamily="2" charset="0"/>
              </a:defRPr>
            </a:lvl5pPr>
          </a:lstStyle>
          <a:p>
            <a:pPr marL="228600" lvl="0" indent="-228600" algn="l" defTabSz="914400" rtl="0" eaLnBrk="1" latinLnBrk="0" hangingPunct="1">
              <a:lnSpc>
                <a:spcPct val="90000"/>
              </a:lnSpc>
              <a:spcBef>
                <a:spcPts val="1000"/>
              </a:spcBef>
            </a:pPr>
            <a:r>
              <a:rPr lang="en-US"/>
              <a:t>Click to edit Master text styles</a:t>
            </a:r>
          </a:p>
          <a:p>
            <a:pPr marL="1028700" lvl="2" indent="-228600" algn="l" defTabSz="914400" rtl="0" eaLnBrk="1" latinLnBrk="0" hangingPunct="1">
              <a:lnSpc>
                <a:spcPct val="90000"/>
              </a:lnSpc>
              <a:spcBef>
                <a:spcPts val="1000"/>
              </a:spcBef>
            </a:pPr>
            <a:r>
              <a:rPr lang="en-US"/>
              <a:t>Second level</a:t>
            </a:r>
          </a:p>
          <a:p>
            <a:pPr marL="1543050" lvl="3" indent="-228600" algn="l" defTabSz="914400" rtl="0" eaLnBrk="1" latinLnBrk="0" hangingPunct="1">
              <a:lnSpc>
                <a:spcPct val="90000"/>
              </a:lnSpc>
              <a:spcBef>
                <a:spcPts val="1000"/>
              </a:spcBef>
            </a:pPr>
            <a:r>
              <a:rPr lang="en-US" err="1"/>
              <a:t>fsdfdasfdsafasdfsdfa</a:t>
            </a:r>
            <a:endParaRPr lang="en-US"/>
          </a:p>
          <a:p>
            <a:pPr marL="285750" lvl="2" indent="-285750" algn="l" defTabSz="914400" rtl="0" eaLnBrk="1" latinLnBrk="0" hangingPunct="1">
              <a:lnSpc>
                <a:spcPct val="90000"/>
              </a:lnSpc>
              <a:spcBef>
                <a:spcPts val="1000"/>
              </a:spcBef>
            </a:pPr>
            <a:r>
              <a:rPr lang="en-US"/>
              <a:t>Third level</a:t>
            </a:r>
          </a:p>
          <a:p>
            <a:pPr marL="285750" lvl="3" indent="-285750" algn="l" defTabSz="914400" rtl="0" eaLnBrk="1" latinLnBrk="0" hangingPunct="1">
              <a:lnSpc>
                <a:spcPct val="90000"/>
              </a:lnSpc>
              <a:spcBef>
                <a:spcPts val="1000"/>
              </a:spcBef>
            </a:pPr>
            <a:r>
              <a:rPr lang="en-US"/>
              <a:t>Fourth level</a:t>
            </a:r>
          </a:p>
          <a:p>
            <a:pPr marL="285750" lvl="4" indent="-285750" algn="l" defTabSz="914400" rtl="0" eaLnBrk="1" latinLnBrk="0" hangingPunct="1">
              <a:lnSpc>
                <a:spcPct val="90000"/>
              </a:lnSpc>
              <a:spcBef>
                <a:spcPts val="1000"/>
              </a:spcBef>
            </a:pPr>
            <a:r>
              <a:rPr lang="en-US"/>
              <a:t>Fifth level</a:t>
            </a:r>
          </a:p>
        </p:txBody>
      </p:sp>
    </p:spTree>
    <p:extLst>
      <p:ext uri="{BB962C8B-B14F-4D97-AF65-F5344CB8AC3E}">
        <p14:creationId xmlns:p14="http://schemas.microsoft.com/office/powerpoint/2010/main" val="1768689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15C7D-CC90-4232-9BFD-B2B1B29D3D23}"/>
              </a:ext>
            </a:extLst>
          </p:cNvPr>
          <p:cNvSpPr>
            <a:spLocks noGrp="1"/>
          </p:cNvSpPr>
          <p:nvPr>
            <p:ph type="title" hasCustomPrompt="1"/>
          </p:nvPr>
        </p:nvSpPr>
        <p:spPr>
          <a:xfrm>
            <a:off x="533400" y="1163411"/>
            <a:ext cx="10515600" cy="1325563"/>
          </a:xfrm>
        </p:spPr>
        <p:txBody>
          <a:bodyPr>
            <a:normAutofit/>
          </a:bodyPr>
          <a:lstStyle>
            <a:lvl1pPr>
              <a:defRPr lang="en-US" sz="2800" b="1" kern="1200" dirty="0">
                <a:solidFill>
                  <a:srgbClr val="595959"/>
                </a:solidFill>
                <a:latin typeface="Frutiger 45 Light" pitchFamily="2" charset="0"/>
                <a:ea typeface="+mn-ea"/>
                <a:cs typeface="Calibri" panose="020F050202020403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Headline goes here</a:t>
            </a:r>
            <a:br>
              <a:rPr lang="en-US"/>
            </a:br>
            <a:r>
              <a:rPr lang="en-US"/>
              <a:t>Headline goes here</a:t>
            </a:r>
          </a:p>
        </p:txBody>
      </p:sp>
      <p:sp>
        <p:nvSpPr>
          <p:cNvPr id="16" name="Text Placeholder 15">
            <a:extLst>
              <a:ext uri="{FF2B5EF4-FFF2-40B4-BE49-F238E27FC236}">
                <a16:creationId xmlns:a16="http://schemas.microsoft.com/office/drawing/2014/main" id="{06252767-4743-47D6-B4D1-07FC2385DD22}"/>
              </a:ext>
            </a:extLst>
          </p:cNvPr>
          <p:cNvSpPr>
            <a:spLocks noGrp="1"/>
          </p:cNvSpPr>
          <p:nvPr>
            <p:ph type="body" sz="quarter" idx="14"/>
          </p:nvPr>
        </p:nvSpPr>
        <p:spPr>
          <a:xfrm>
            <a:off x="533400" y="2815546"/>
            <a:ext cx="10515600" cy="2743200"/>
          </a:xfrm>
        </p:spPr>
        <p:txBody>
          <a:bodyPr>
            <a:normAutofit/>
          </a:bodyPr>
          <a:lstStyle>
            <a:lvl1pPr marL="0" indent="0">
              <a:buNone/>
              <a:defRPr sz="1600">
                <a:solidFill>
                  <a:srgbClr val="595959"/>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10" name="Text Placeholder 13">
            <a:extLst>
              <a:ext uri="{FF2B5EF4-FFF2-40B4-BE49-F238E27FC236}">
                <a16:creationId xmlns:a16="http://schemas.microsoft.com/office/drawing/2014/main" id="{11611A3D-47D0-3647-0CCE-0CB7D32E60C5}"/>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27755515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5CDA55D2-453F-4E7D-AF30-1542DF26EE53}"/>
              </a:ext>
            </a:extLst>
          </p:cNvPr>
          <p:cNvSpPr>
            <a:spLocks noGrp="1"/>
          </p:cNvSpPr>
          <p:nvPr>
            <p:ph type="title"/>
          </p:nvPr>
        </p:nvSpPr>
        <p:spPr>
          <a:xfrm>
            <a:off x="478972" y="457200"/>
            <a:ext cx="4293054" cy="1600200"/>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Click to edit Master title style</a:t>
            </a:r>
          </a:p>
        </p:txBody>
      </p:sp>
      <p:sp>
        <p:nvSpPr>
          <p:cNvPr id="16" name="Text Placeholder 3">
            <a:extLst>
              <a:ext uri="{FF2B5EF4-FFF2-40B4-BE49-F238E27FC236}">
                <a16:creationId xmlns:a16="http://schemas.microsoft.com/office/drawing/2014/main" id="{81469E54-C50A-4DB5-B104-9B998831769B}"/>
              </a:ext>
            </a:extLst>
          </p:cNvPr>
          <p:cNvSpPr>
            <a:spLocks noGrp="1"/>
          </p:cNvSpPr>
          <p:nvPr>
            <p:ph type="body" sz="half" idx="2"/>
          </p:nvPr>
        </p:nvSpPr>
        <p:spPr>
          <a:xfrm>
            <a:off x="478972" y="2057400"/>
            <a:ext cx="4293054" cy="3811588"/>
          </a:xfrm>
        </p:spPr>
        <p:txBody>
          <a:bodyPr/>
          <a:lstStyle>
            <a:lvl1pPr marL="0" indent="0">
              <a:buNone/>
              <a:defRPr sz="1600">
                <a:solidFill>
                  <a:srgbClr val="595959"/>
                </a:solidFill>
                <a:latin typeface="Frutiger 45 Light"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AE8A5CEA-5F4E-4109-ACB7-808AE0D5B170}"/>
              </a:ext>
            </a:extLst>
          </p:cNvPr>
          <p:cNvSpPr>
            <a:spLocks noGrp="1"/>
          </p:cNvSpPr>
          <p:nvPr>
            <p:ph idx="16"/>
          </p:nvPr>
        </p:nvSpPr>
        <p:spPr>
          <a:xfrm>
            <a:off x="5306569" y="2055542"/>
            <a:ext cx="5181599" cy="3813445"/>
          </a:xfrm>
        </p:spPr>
        <p:txBody>
          <a:bodyPr/>
          <a:lstStyle>
            <a:lvl1pPr>
              <a:defRPr lang="en-US" sz="2400" b="1" dirty="0" smtClean="0">
                <a:solidFill>
                  <a:srgbClr val="595959"/>
                </a:solidFill>
                <a:latin typeface="Frutiger 45 Light" pitchFamily="2" charset="0"/>
              </a:defRPr>
            </a:lvl1pPr>
            <a:lvl2pPr>
              <a:defRPr sz="2000">
                <a:solidFill>
                  <a:srgbClr val="595959"/>
                </a:solidFill>
                <a:latin typeface="Frutiger 45 Light" pitchFamily="2" charset="0"/>
              </a:defRPr>
            </a:lvl2pPr>
            <a:lvl3pPr>
              <a:defRPr sz="1800">
                <a:solidFill>
                  <a:srgbClr val="595959"/>
                </a:solidFill>
                <a:latin typeface="Frutiger 45 Light" pitchFamily="2" charset="0"/>
              </a:defRPr>
            </a:lvl3pPr>
            <a:lvl4pPr>
              <a:defRPr sz="1400">
                <a:solidFill>
                  <a:srgbClr val="595959"/>
                </a:solidFill>
                <a:latin typeface="Frutiger 45 Light" pitchFamily="2" charset="0"/>
              </a:defRPr>
            </a:lvl4pPr>
            <a:lvl5pPr>
              <a:defRPr sz="14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Tree>
    <p:extLst>
      <p:ext uri="{BB962C8B-B14F-4D97-AF65-F5344CB8AC3E}">
        <p14:creationId xmlns:p14="http://schemas.microsoft.com/office/powerpoint/2010/main" val="40507957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B7F8B00-12EF-4751-A034-D733BB7D51B2}"/>
              </a:ext>
            </a:extLst>
          </p:cNvPr>
          <p:cNvSpPr>
            <a:spLocks noGrp="1"/>
          </p:cNvSpPr>
          <p:nvPr>
            <p:ph type="title"/>
          </p:nvPr>
        </p:nvSpPr>
        <p:spPr>
          <a:xfrm>
            <a:off x="478972" y="457200"/>
            <a:ext cx="4293054" cy="1600200"/>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Click to edit Master title style</a:t>
            </a:r>
          </a:p>
        </p:txBody>
      </p:sp>
      <p:sp>
        <p:nvSpPr>
          <p:cNvPr id="12" name="Picture Placeholder 2">
            <a:extLst>
              <a:ext uri="{FF2B5EF4-FFF2-40B4-BE49-F238E27FC236}">
                <a16:creationId xmlns:a16="http://schemas.microsoft.com/office/drawing/2014/main" id="{A5B0E1B6-489C-4643-9FE5-9D4A936A7B8C}"/>
              </a:ext>
            </a:extLst>
          </p:cNvPr>
          <p:cNvSpPr>
            <a:spLocks noGrp="1"/>
          </p:cNvSpPr>
          <p:nvPr>
            <p:ph type="pic" idx="1"/>
          </p:nvPr>
        </p:nvSpPr>
        <p:spPr>
          <a:xfrm>
            <a:off x="5183188" y="0"/>
            <a:ext cx="7008812" cy="6857999"/>
          </a:xfrm>
        </p:spPr>
        <p:txBody>
          <a:bodyPr/>
          <a:lstStyle>
            <a:lvl1pPr marL="0" indent="0">
              <a:buNone/>
              <a:defRPr sz="3200">
                <a:solidFill>
                  <a:srgbClr val="595959"/>
                </a:solidFill>
                <a:latin typeface="Frutiger 45 Light"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Text Placeholder 3">
            <a:extLst>
              <a:ext uri="{FF2B5EF4-FFF2-40B4-BE49-F238E27FC236}">
                <a16:creationId xmlns:a16="http://schemas.microsoft.com/office/drawing/2014/main" id="{A70DA0CC-8337-43E8-B632-01AC9639E728}"/>
              </a:ext>
            </a:extLst>
          </p:cNvPr>
          <p:cNvSpPr>
            <a:spLocks noGrp="1"/>
          </p:cNvSpPr>
          <p:nvPr>
            <p:ph type="body" sz="half" idx="2"/>
          </p:nvPr>
        </p:nvSpPr>
        <p:spPr>
          <a:xfrm>
            <a:off x="478972" y="2057400"/>
            <a:ext cx="4293054" cy="3811588"/>
          </a:xfrm>
        </p:spPr>
        <p:txBody>
          <a:bodyPr/>
          <a:lstStyle>
            <a:lvl1pPr marL="0" indent="0">
              <a:buNone/>
              <a:defRPr sz="1600">
                <a:solidFill>
                  <a:srgbClr val="595959"/>
                </a:solidFill>
                <a:latin typeface="Frutiger 45 Light"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732885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Text Placeholder 13">
            <a:extLst>
              <a:ext uri="{FF2B5EF4-FFF2-40B4-BE49-F238E27FC236}">
                <a16:creationId xmlns:a16="http://schemas.microsoft.com/office/drawing/2014/main" id="{F7878D79-3823-9575-1C88-56C4110E1E35}"/>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3199726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3948A3-32FA-5533-16DA-635E26595B61}"/>
              </a:ext>
            </a:extLst>
          </p:cNvPr>
          <p:cNvSpPr/>
          <p:nvPr userDrawn="1"/>
        </p:nvSpPr>
        <p:spPr>
          <a:xfrm flipV="1">
            <a:off x="3351682" y="1567022"/>
            <a:ext cx="2466609" cy="3840464"/>
          </a:xfrm>
          <a:prstGeom prst="rect">
            <a:avLst/>
          </a:prstGeom>
          <a:gradFill flip="none" rotWithShape="1">
            <a:gsLst>
              <a:gs pos="0">
                <a:srgbClr val="F2F7FA"/>
              </a:gs>
              <a:gs pos="100000">
                <a:srgbClr val="F9F0E0"/>
              </a:gs>
            </a:gsLst>
            <a:lin ang="2700000" scaled="1"/>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3865"/>
              </a:solidFill>
              <a:effectLst/>
              <a:uLnTx/>
              <a:uFillTx/>
            </a:endParaRPr>
          </a:p>
        </p:txBody>
      </p:sp>
      <p:sp>
        <p:nvSpPr>
          <p:cNvPr id="11" name="Rectangle 10">
            <a:extLst>
              <a:ext uri="{FF2B5EF4-FFF2-40B4-BE49-F238E27FC236}">
                <a16:creationId xmlns:a16="http://schemas.microsoft.com/office/drawing/2014/main" id="{3447ABFF-7AC4-BAD1-41A4-E1FE5B8092EF}"/>
              </a:ext>
            </a:extLst>
          </p:cNvPr>
          <p:cNvSpPr/>
          <p:nvPr userDrawn="1"/>
        </p:nvSpPr>
        <p:spPr>
          <a:xfrm flipV="1">
            <a:off x="533272" y="1567022"/>
            <a:ext cx="2466609" cy="3840464"/>
          </a:xfrm>
          <a:prstGeom prst="rect">
            <a:avLst/>
          </a:prstGeom>
          <a:gradFill flip="none" rotWithShape="1">
            <a:gsLst>
              <a:gs pos="0">
                <a:srgbClr val="F2F7FA"/>
              </a:gs>
              <a:gs pos="100000">
                <a:srgbClr val="F9F0E0"/>
              </a:gs>
            </a:gsLst>
            <a:lin ang="2700000" scaled="1"/>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3865"/>
              </a:solidFill>
              <a:effectLst/>
              <a:uLnTx/>
              <a:uFillTx/>
            </a:endParaRPr>
          </a:p>
        </p:txBody>
      </p:sp>
      <p:sp>
        <p:nvSpPr>
          <p:cNvPr id="20" name="Rectangle 19">
            <a:extLst>
              <a:ext uri="{FF2B5EF4-FFF2-40B4-BE49-F238E27FC236}">
                <a16:creationId xmlns:a16="http://schemas.microsoft.com/office/drawing/2014/main" id="{DB963FEE-DF85-5D77-1E01-49124A2CEAF5}"/>
              </a:ext>
            </a:extLst>
          </p:cNvPr>
          <p:cNvSpPr/>
          <p:nvPr userDrawn="1"/>
        </p:nvSpPr>
        <p:spPr>
          <a:xfrm flipV="1">
            <a:off x="6170092" y="1567022"/>
            <a:ext cx="2466609" cy="3840464"/>
          </a:xfrm>
          <a:prstGeom prst="rect">
            <a:avLst/>
          </a:prstGeom>
          <a:gradFill flip="none" rotWithShape="1">
            <a:gsLst>
              <a:gs pos="0">
                <a:srgbClr val="F2F7FA"/>
              </a:gs>
              <a:gs pos="100000">
                <a:srgbClr val="F9F0E0"/>
              </a:gs>
            </a:gsLst>
            <a:lin ang="2700000" scaled="1"/>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3865"/>
              </a:solidFill>
              <a:effectLst/>
              <a:uLnTx/>
              <a:uFillTx/>
            </a:endParaRPr>
          </a:p>
        </p:txBody>
      </p:sp>
      <p:sp>
        <p:nvSpPr>
          <p:cNvPr id="21" name="Rectangle 20">
            <a:extLst>
              <a:ext uri="{FF2B5EF4-FFF2-40B4-BE49-F238E27FC236}">
                <a16:creationId xmlns:a16="http://schemas.microsoft.com/office/drawing/2014/main" id="{D5653896-D7CD-93EE-8417-E2C2E847A910}"/>
              </a:ext>
            </a:extLst>
          </p:cNvPr>
          <p:cNvSpPr/>
          <p:nvPr userDrawn="1"/>
        </p:nvSpPr>
        <p:spPr>
          <a:xfrm flipV="1">
            <a:off x="8988503" y="1567022"/>
            <a:ext cx="2466609" cy="3840464"/>
          </a:xfrm>
          <a:prstGeom prst="rect">
            <a:avLst/>
          </a:prstGeom>
          <a:gradFill flip="none" rotWithShape="1">
            <a:gsLst>
              <a:gs pos="0">
                <a:srgbClr val="F2F7FA"/>
              </a:gs>
              <a:gs pos="100000">
                <a:srgbClr val="F9F0E0"/>
              </a:gs>
            </a:gsLst>
            <a:lin ang="2700000" scaled="1"/>
            <a:tileRect/>
          </a:gra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003865"/>
              </a:solidFill>
              <a:effectLst/>
              <a:uLnTx/>
              <a:uFillTx/>
            </a:endParaRPr>
          </a:p>
        </p:txBody>
      </p:sp>
      <p:sp>
        <p:nvSpPr>
          <p:cNvPr id="26" name="Picture Placeholder 25">
            <a:extLst>
              <a:ext uri="{FF2B5EF4-FFF2-40B4-BE49-F238E27FC236}">
                <a16:creationId xmlns:a16="http://schemas.microsoft.com/office/drawing/2014/main" id="{12ACBE6E-5DAE-5B6C-1E92-11C9C6623391}"/>
              </a:ext>
            </a:extLst>
          </p:cNvPr>
          <p:cNvSpPr>
            <a:spLocks noGrp="1"/>
          </p:cNvSpPr>
          <p:nvPr>
            <p:ph type="pic" sz="quarter" idx="14" hasCustomPrompt="1"/>
          </p:nvPr>
        </p:nvSpPr>
        <p:spPr>
          <a:xfrm>
            <a:off x="1361829" y="1964039"/>
            <a:ext cx="809494" cy="809495"/>
          </a:xfrm>
          <a:prstGeom prst="ellipse">
            <a:avLst/>
          </a:prstGeom>
          <a:ln>
            <a:noFill/>
          </a:ln>
        </p:spPr>
        <p:txBody>
          <a:bodyPr anchor="ctr">
            <a:noAutofit/>
          </a:bodyPr>
          <a:lstStyle>
            <a:lvl1pPr marL="0" indent="0" algn="ctr">
              <a:buFontTx/>
              <a:buNone/>
              <a:defRPr sz="1800"/>
            </a:lvl1pPr>
          </a:lstStyle>
          <a:p>
            <a:r>
              <a:rPr lang="en-US"/>
              <a:t>icon</a:t>
            </a:r>
          </a:p>
        </p:txBody>
      </p:sp>
      <p:sp>
        <p:nvSpPr>
          <p:cNvPr id="27" name="Picture Placeholder 25">
            <a:extLst>
              <a:ext uri="{FF2B5EF4-FFF2-40B4-BE49-F238E27FC236}">
                <a16:creationId xmlns:a16="http://schemas.microsoft.com/office/drawing/2014/main" id="{15DCB66B-4DA5-68F3-EAAE-A7B0A4F3B1D1}"/>
              </a:ext>
            </a:extLst>
          </p:cNvPr>
          <p:cNvSpPr>
            <a:spLocks noGrp="1"/>
          </p:cNvSpPr>
          <p:nvPr>
            <p:ph type="pic" sz="quarter" idx="15" hasCustomPrompt="1"/>
          </p:nvPr>
        </p:nvSpPr>
        <p:spPr>
          <a:xfrm>
            <a:off x="4180239" y="1964039"/>
            <a:ext cx="809494" cy="809495"/>
          </a:xfrm>
          <a:prstGeom prst="ellipse">
            <a:avLst/>
          </a:prstGeom>
          <a:ln>
            <a:noFill/>
          </a:ln>
        </p:spPr>
        <p:txBody>
          <a:bodyPr anchor="ctr">
            <a:noAutofit/>
          </a:bodyPr>
          <a:lstStyle>
            <a:lvl1pPr marL="0" indent="0" algn="ctr">
              <a:buFontTx/>
              <a:buNone/>
              <a:defRPr sz="1800"/>
            </a:lvl1pPr>
          </a:lstStyle>
          <a:p>
            <a:r>
              <a:rPr lang="en-US"/>
              <a:t>icon</a:t>
            </a:r>
          </a:p>
        </p:txBody>
      </p:sp>
      <p:sp>
        <p:nvSpPr>
          <p:cNvPr id="28" name="Picture Placeholder 25">
            <a:extLst>
              <a:ext uri="{FF2B5EF4-FFF2-40B4-BE49-F238E27FC236}">
                <a16:creationId xmlns:a16="http://schemas.microsoft.com/office/drawing/2014/main" id="{416EDE06-9533-67FB-BF24-DF6C76E3E628}"/>
              </a:ext>
            </a:extLst>
          </p:cNvPr>
          <p:cNvSpPr>
            <a:spLocks noGrp="1"/>
          </p:cNvSpPr>
          <p:nvPr>
            <p:ph type="pic" sz="quarter" idx="16" hasCustomPrompt="1"/>
          </p:nvPr>
        </p:nvSpPr>
        <p:spPr>
          <a:xfrm>
            <a:off x="6998649" y="1964039"/>
            <a:ext cx="809494" cy="809495"/>
          </a:xfrm>
          <a:prstGeom prst="ellipse">
            <a:avLst/>
          </a:prstGeom>
          <a:ln>
            <a:noFill/>
          </a:ln>
        </p:spPr>
        <p:txBody>
          <a:bodyPr anchor="ctr">
            <a:noAutofit/>
          </a:bodyPr>
          <a:lstStyle>
            <a:lvl1pPr marL="0" indent="0" algn="ctr">
              <a:buFontTx/>
              <a:buNone/>
              <a:defRPr sz="1800"/>
            </a:lvl1pPr>
          </a:lstStyle>
          <a:p>
            <a:r>
              <a:rPr lang="en-US"/>
              <a:t>icon</a:t>
            </a:r>
          </a:p>
        </p:txBody>
      </p:sp>
      <p:sp>
        <p:nvSpPr>
          <p:cNvPr id="29" name="Picture Placeholder 25">
            <a:extLst>
              <a:ext uri="{FF2B5EF4-FFF2-40B4-BE49-F238E27FC236}">
                <a16:creationId xmlns:a16="http://schemas.microsoft.com/office/drawing/2014/main" id="{690D0B6E-A10C-4C7A-3858-68AF26206F27}"/>
              </a:ext>
            </a:extLst>
          </p:cNvPr>
          <p:cNvSpPr>
            <a:spLocks noGrp="1"/>
          </p:cNvSpPr>
          <p:nvPr>
            <p:ph type="pic" sz="quarter" idx="17" hasCustomPrompt="1"/>
          </p:nvPr>
        </p:nvSpPr>
        <p:spPr>
          <a:xfrm>
            <a:off x="9817060" y="1964039"/>
            <a:ext cx="809494" cy="809495"/>
          </a:xfrm>
          <a:prstGeom prst="ellipse">
            <a:avLst/>
          </a:prstGeom>
          <a:ln>
            <a:noFill/>
          </a:ln>
        </p:spPr>
        <p:txBody>
          <a:bodyPr anchor="ctr">
            <a:noAutofit/>
          </a:bodyPr>
          <a:lstStyle>
            <a:lvl1pPr marL="0" indent="0" algn="ctr">
              <a:buFontTx/>
              <a:buNone/>
              <a:defRPr sz="1800"/>
            </a:lvl1pPr>
          </a:lstStyle>
          <a:p>
            <a:r>
              <a:rPr lang="en-US"/>
              <a:t>icon</a:t>
            </a:r>
          </a:p>
        </p:txBody>
      </p:sp>
      <p:sp>
        <p:nvSpPr>
          <p:cNvPr id="30" name="Text Placeholder 15">
            <a:extLst>
              <a:ext uri="{FF2B5EF4-FFF2-40B4-BE49-F238E27FC236}">
                <a16:creationId xmlns:a16="http://schemas.microsoft.com/office/drawing/2014/main" id="{7A05C422-6C2D-D524-06F6-FEBC6355E171}"/>
              </a:ext>
            </a:extLst>
          </p:cNvPr>
          <p:cNvSpPr>
            <a:spLocks noGrp="1"/>
          </p:cNvSpPr>
          <p:nvPr>
            <p:ph type="body" sz="quarter" idx="18"/>
          </p:nvPr>
        </p:nvSpPr>
        <p:spPr>
          <a:xfrm>
            <a:off x="634234" y="3968221"/>
            <a:ext cx="2264685" cy="1173194"/>
          </a:xfrm>
        </p:spPr>
        <p:txBody>
          <a:bodyPr>
            <a:normAutofit/>
          </a:bodyPr>
          <a:lstStyle>
            <a:lvl1pPr marL="0" indent="0" algn="ctr">
              <a:buNone/>
              <a:defRPr sz="14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1" name="Text Placeholder 15">
            <a:extLst>
              <a:ext uri="{FF2B5EF4-FFF2-40B4-BE49-F238E27FC236}">
                <a16:creationId xmlns:a16="http://schemas.microsoft.com/office/drawing/2014/main" id="{3B1E9743-4863-A723-9C60-5FC5D3DBEA72}"/>
              </a:ext>
            </a:extLst>
          </p:cNvPr>
          <p:cNvSpPr>
            <a:spLocks noGrp="1"/>
          </p:cNvSpPr>
          <p:nvPr>
            <p:ph type="body" sz="quarter" idx="19"/>
          </p:nvPr>
        </p:nvSpPr>
        <p:spPr>
          <a:xfrm>
            <a:off x="3452644" y="3968221"/>
            <a:ext cx="2264685" cy="1173194"/>
          </a:xfrm>
        </p:spPr>
        <p:txBody>
          <a:bodyPr>
            <a:normAutofit/>
          </a:bodyPr>
          <a:lstStyle>
            <a:lvl1pPr marL="0" indent="0" algn="ctr">
              <a:buNone/>
              <a:defRPr sz="14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2" name="Text Placeholder 15">
            <a:extLst>
              <a:ext uri="{FF2B5EF4-FFF2-40B4-BE49-F238E27FC236}">
                <a16:creationId xmlns:a16="http://schemas.microsoft.com/office/drawing/2014/main" id="{CD805F55-EF87-C927-683C-402E3B434938}"/>
              </a:ext>
            </a:extLst>
          </p:cNvPr>
          <p:cNvSpPr>
            <a:spLocks noGrp="1"/>
          </p:cNvSpPr>
          <p:nvPr>
            <p:ph type="body" sz="quarter" idx="20"/>
          </p:nvPr>
        </p:nvSpPr>
        <p:spPr>
          <a:xfrm>
            <a:off x="6271054" y="3968221"/>
            <a:ext cx="2264685" cy="1173194"/>
          </a:xfrm>
        </p:spPr>
        <p:txBody>
          <a:bodyPr>
            <a:normAutofit/>
          </a:bodyPr>
          <a:lstStyle>
            <a:lvl1pPr marL="0" indent="0" algn="ctr">
              <a:buNone/>
              <a:defRPr sz="14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3" name="Text Placeholder 15">
            <a:extLst>
              <a:ext uri="{FF2B5EF4-FFF2-40B4-BE49-F238E27FC236}">
                <a16:creationId xmlns:a16="http://schemas.microsoft.com/office/drawing/2014/main" id="{9318E5AB-5357-32EC-1C6F-7497D78CAEE5}"/>
              </a:ext>
            </a:extLst>
          </p:cNvPr>
          <p:cNvSpPr>
            <a:spLocks noGrp="1"/>
          </p:cNvSpPr>
          <p:nvPr>
            <p:ph type="body" sz="quarter" idx="21"/>
          </p:nvPr>
        </p:nvSpPr>
        <p:spPr>
          <a:xfrm>
            <a:off x="9089465" y="3968221"/>
            <a:ext cx="2264685" cy="1173194"/>
          </a:xfrm>
        </p:spPr>
        <p:txBody>
          <a:bodyPr>
            <a:normAutofit/>
          </a:bodyPr>
          <a:lstStyle>
            <a:lvl1pPr marL="0" indent="0" algn="ctr">
              <a:buNone/>
              <a:defRPr sz="14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Master text styles</a:t>
            </a:r>
          </a:p>
        </p:txBody>
      </p:sp>
      <p:sp>
        <p:nvSpPr>
          <p:cNvPr id="34" name="Rectangle 33">
            <a:extLst>
              <a:ext uri="{FF2B5EF4-FFF2-40B4-BE49-F238E27FC236}">
                <a16:creationId xmlns:a16="http://schemas.microsoft.com/office/drawing/2014/main" id="{9A48394A-EAF3-AA74-A443-B84109539DEE}"/>
              </a:ext>
            </a:extLst>
          </p:cNvPr>
          <p:cNvSpPr/>
          <p:nvPr userDrawn="1"/>
        </p:nvSpPr>
        <p:spPr>
          <a:xfrm>
            <a:off x="1232786" y="2984386"/>
            <a:ext cx="1067580" cy="37784"/>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35" name="Rectangle 34">
            <a:extLst>
              <a:ext uri="{FF2B5EF4-FFF2-40B4-BE49-F238E27FC236}">
                <a16:creationId xmlns:a16="http://schemas.microsoft.com/office/drawing/2014/main" id="{51215128-DC01-82B5-FF95-CD17B9ACB12C}"/>
              </a:ext>
            </a:extLst>
          </p:cNvPr>
          <p:cNvSpPr/>
          <p:nvPr userDrawn="1"/>
        </p:nvSpPr>
        <p:spPr>
          <a:xfrm>
            <a:off x="4051196" y="2984386"/>
            <a:ext cx="1067580" cy="37784"/>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36" name="Rectangle 35">
            <a:extLst>
              <a:ext uri="{FF2B5EF4-FFF2-40B4-BE49-F238E27FC236}">
                <a16:creationId xmlns:a16="http://schemas.microsoft.com/office/drawing/2014/main" id="{80E91DFC-E616-7C47-DF0B-7E06270BF99C}"/>
              </a:ext>
            </a:extLst>
          </p:cNvPr>
          <p:cNvSpPr/>
          <p:nvPr userDrawn="1"/>
        </p:nvSpPr>
        <p:spPr>
          <a:xfrm>
            <a:off x="6869606" y="2984386"/>
            <a:ext cx="1067580" cy="37784"/>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37" name="Rectangle 36">
            <a:extLst>
              <a:ext uri="{FF2B5EF4-FFF2-40B4-BE49-F238E27FC236}">
                <a16:creationId xmlns:a16="http://schemas.microsoft.com/office/drawing/2014/main" id="{99A168DF-9E56-0C0D-7485-F28F78F2D2C0}"/>
              </a:ext>
            </a:extLst>
          </p:cNvPr>
          <p:cNvSpPr/>
          <p:nvPr userDrawn="1"/>
        </p:nvSpPr>
        <p:spPr>
          <a:xfrm>
            <a:off x="9688017" y="2984386"/>
            <a:ext cx="1067580" cy="37784"/>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a typeface="+mn-ea"/>
              <a:cs typeface="+mn-cs"/>
            </a:endParaRPr>
          </a:p>
        </p:txBody>
      </p:sp>
      <p:sp>
        <p:nvSpPr>
          <p:cNvPr id="38" name="Text Placeholder 15">
            <a:extLst>
              <a:ext uri="{FF2B5EF4-FFF2-40B4-BE49-F238E27FC236}">
                <a16:creationId xmlns:a16="http://schemas.microsoft.com/office/drawing/2014/main" id="{FB3665BC-C3D4-CE79-80F3-7F34FA3ECDE8}"/>
              </a:ext>
            </a:extLst>
          </p:cNvPr>
          <p:cNvSpPr>
            <a:spLocks noGrp="1"/>
          </p:cNvSpPr>
          <p:nvPr>
            <p:ph type="body" sz="quarter" idx="22" hasCustomPrompt="1"/>
          </p:nvPr>
        </p:nvSpPr>
        <p:spPr>
          <a:xfrm>
            <a:off x="634234" y="3298206"/>
            <a:ext cx="2264685" cy="425568"/>
          </a:xfrm>
        </p:spPr>
        <p:txBody>
          <a:bodyPr>
            <a:normAutofit/>
          </a:bodyPr>
          <a:lstStyle>
            <a:lvl1pPr marL="0" indent="0" algn="ctr">
              <a:buNone/>
              <a:defRPr sz="1800">
                <a:solidFill>
                  <a:schemeClr val="tx1"/>
                </a:solidFill>
                <a:latin typeface="Frutiger 45 bold"/>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Heading</a:t>
            </a:r>
          </a:p>
        </p:txBody>
      </p:sp>
      <p:sp>
        <p:nvSpPr>
          <p:cNvPr id="39" name="Text Placeholder 15">
            <a:extLst>
              <a:ext uri="{FF2B5EF4-FFF2-40B4-BE49-F238E27FC236}">
                <a16:creationId xmlns:a16="http://schemas.microsoft.com/office/drawing/2014/main" id="{E06ACF8C-308D-25A7-590F-09AAE35138E8}"/>
              </a:ext>
            </a:extLst>
          </p:cNvPr>
          <p:cNvSpPr>
            <a:spLocks noGrp="1"/>
          </p:cNvSpPr>
          <p:nvPr>
            <p:ph type="body" sz="quarter" idx="23" hasCustomPrompt="1"/>
          </p:nvPr>
        </p:nvSpPr>
        <p:spPr>
          <a:xfrm>
            <a:off x="3452644" y="3298206"/>
            <a:ext cx="2264685" cy="331936"/>
          </a:xfrm>
        </p:spPr>
        <p:txBody>
          <a:bodyPr>
            <a:normAutofit/>
          </a:bodyPr>
          <a:lstStyle>
            <a:lvl1pPr marL="0" indent="0" algn="ctr">
              <a:buNone/>
              <a:defRPr sz="18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Heading</a:t>
            </a:r>
          </a:p>
        </p:txBody>
      </p:sp>
      <p:sp>
        <p:nvSpPr>
          <p:cNvPr id="40" name="Text Placeholder 15">
            <a:extLst>
              <a:ext uri="{FF2B5EF4-FFF2-40B4-BE49-F238E27FC236}">
                <a16:creationId xmlns:a16="http://schemas.microsoft.com/office/drawing/2014/main" id="{403A7C49-0A7D-6B23-80B7-E91B87827A94}"/>
              </a:ext>
            </a:extLst>
          </p:cNvPr>
          <p:cNvSpPr>
            <a:spLocks noGrp="1"/>
          </p:cNvSpPr>
          <p:nvPr>
            <p:ph type="body" sz="quarter" idx="24" hasCustomPrompt="1"/>
          </p:nvPr>
        </p:nvSpPr>
        <p:spPr>
          <a:xfrm>
            <a:off x="6271054" y="3298206"/>
            <a:ext cx="2264685" cy="330272"/>
          </a:xfrm>
        </p:spPr>
        <p:txBody>
          <a:bodyPr>
            <a:normAutofit/>
          </a:bodyPr>
          <a:lstStyle>
            <a:lvl1pPr marL="0" indent="0" algn="ctr">
              <a:buNone/>
              <a:defRPr sz="18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Heading</a:t>
            </a:r>
          </a:p>
        </p:txBody>
      </p:sp>
      <p:sp>
        <p:nvSpPr>
          <p:cNvPr id="41" name="Text Placeholder 15">
            <a:extLst>
              <a:ext uri="{FF2B5EF4-FFF2-40B4-BE49-F238E27FC236}">
                <a16:creationId xmlns:a16="http://schemas.microsoft.com/office/drawing/2014/main" id="{9F247137-B811-1C0C-3ECF-8920F2723A09}"/>
              </a:ext>
            </a:extLst>
          </p:cNvPr>
          <p:cNvSpPr>
            <a:spLocks noGrp="1"/>
          </p:cNvSpPr>
          <p:nvPr>
            <p:ph type="body" sz="quarter" idx="25" hasCustomPrompt="1"/>
          </p:nvPr>
        </p:nvSpPr>
        <p:spPr>
          <a:xfrm>
            <a:off x="9089465" y="3298206"/>
            <a:ext cx="2264685" cy="330272"/>
          </a:xfrm>
        </p:spPr>
        <p:txBody>
          <a:bodyPr>
            <a:normAutofit/>
          </a:bodyPr>
          <a:lstStyle>
            <a:lvl1pPr marL="0" indent="0" algn="ctr">
              <a:buNone/>
              <a:defRPr sz="1800">
                <a:solidFill>
                  <a:schemeClr val="tx1"/>
                </a:solidFill>
                <a:latin typeface="Frutiger 45 Light" pitchFamily="2"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Heading</a:t>
            </a:r>
          </a:p>
        </p:txBody>
      </p:sp>
      <p:sp>
        <p:nvSpPr>
          <p:cNvPr id="16" name="Text Placeholder 13">
            <a:extLst>
              <a:ext uri="{FF2B5EF4-FFF2-40B4-BE49-F238E27FC236}">
                <a16:creationId xmlns:a16="http://schemas.microsoft.com/office/drawing/2014/main" id="{EE57E6F6-95E1-BB44-5A8A-95D03F02DCEF}"/>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26015634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6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6" name="Picture 5" descr="A picture containing blur&#10;&#10;Description automatically generated">
            <a:extLst>
              <a:ext uri="{FF2B5EF4-FFF2-40B4-BE49-F238E27FC236}">
                <a16:creationId xmlns:a16="http://schemas.microsoft.com/office/drawing/2014/main" id="{EF438032-1F77-BBEA-C7C7-8ED95C652F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1999" cy="6858000"/>
          </a:xfrm>
          <a:prstGeom prst="rect">
            <a:avLst/>
          </a:prstGeom>
        </p:spPr>
      </p:pic>
      <p:sp>
        <p:nvSpPr>
          <p:cNvPr id="4" name="Title 1">
            <a:extLst>
              <a:ext uri="{FF2B5EF4-FFF2-40B4-BE49-F238E27FC236}">
                <a16:creationId xmlns:a16="http://schemas.microsoft.com/office/drawing/2014/main" id="{E6EEB829-6CD0-4395-A39D-7E253A77EA0C}"/>
              </a:ext>
            </a:extLst>
          </p:cNvPr>
          <p:cNvSpPr>
            <a:spLocks noGrp="1"/>
          </p:cNvSpPr>
          <p:nvPr>
            <p:ph type="ctrTitle" hasCustomPrompt="1"/>
          </p:nvPr>
        </p:nvSpPr>
        <p:spPr>
          <a:xfrm>
            <a:off x="1882435" y="2765913"/>
            <a:ext cx="3601189" cy="1326174"/>
          </a:xfrm>
        </p:spPr>
        <p:txBody>
          <a:bodyPr vert="horz" lIns="91440" tIns="45720" rIns="91440" bIns="45720" rtlCol="0" anchor="b">
            <a:noAutofit/>
          </a:bodyPr>
          <a:lstStyle>
            <a:lvl1pPr>
              <a:defRPr lang="en-US" sz="44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Thank you</a:t>
            </a:r>
          </a:p>
        </p:txBody>
      </p:sp>
      <p:sp>
        <p:nvSpPr>
          <p:cNvPr id="8" name="Text Placeholder 3">
            <a:extLst>
              <a:ext uri="{FF2B5EF4-FFF2-40B4-BE49-F238E27FC236}">
                <a16:creationId xmlns:a16="http://schemas.microsoft.com/office/drawing/2014/main" id="{5A4C7068-0752-FBFE-5D91-4C5EF463A731}"/>
              </a:ext>
            </a:extLst>
          </p:cNvPr>
          <p:cNvSpPr>
            <a:spLocks noGrp="1"/>
          </p:cNvSpPr>
          <p:nvPr>
            <p:ph type="body" sz="half" idx="2"/>
          </p:nvPr>
        </p:nvSpPr>
        <p:spPr>
          <a:xfrm>
            <a:off x="1882435" y="4233333"/>
            <a:ext cx="4293054" cy="664810"/>
          </a:xfrm>
        </p:spPr>
        <p:txBody>
          <a:bodyPr/>
          <a:lstStyle>
            <a:lvl1pPr marL="0" indent="0">
              <a:buNone/>
              <a:defRPr sz="1600">
                <a:solidFill>
                  <a:srgbClr val="595959"/>
                </a:solidFill>
                <a:latin typeface="Frutiger 45 Light"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5" name="TextBox 34">
            <a:extLst>
              <a:ext uri="{FF2B5EF4-FFF2-40B4-BE49-F238E27FC236}">
                <a16:creationId xmlns:a16="http://schemas.microsoft.com/office/drawing/2014/main" id="{F0FA6A43-0AD4-BED3-13C7-0AF5B9BB3FF3}"/>
              </a:ext>
            </a:extLst>
          </p:cNvPr>
          <p:cNvSpPr txBox="1"/>
          <p:nvPr userDrawn="1"/>
        </p:nvSpPr>
        <p:spPr>
          <a:xfrm>
            <a:off x="3048000" y="6423303"/>
            <a:ext cx="6096000" cy="246221"/>
          </a:xfrm>
          <a:prstGeom prst="rect">
            <a:avLst/>
          </a:prstGeom>
          <a:noFill/>
        </p:spPr>
        <p:txBody>
          <a:bodyPr wrap="square">
            <a:spAutoFit/>
          </a:bodyPr>
          <a:lstStyle/>
          <a:p>
            <a:pPr algn="ctr"/>
            <a:r>
              <a:rPr lang="en-US" sz="1000" b="0" i="0" spc="50" baseline="0">
                <a:solidFill>
                  <a:srgbClr val="595959"/>
                </a:solidFill>
                <a:effectLst/>
                <a:latin typeface="Frutiger 45 Light" pitchFamily="2" charset="0"/>
              </a:rPr>
              <a:t>LTIMindtree Limited is a subsidiary of Larsen &amp; Toubro Limited</a:t>
            </a:r>
            <a:endParaRPr lang="en-US" sz="1000" b="0" kern="1200" spc="50" baseline="0">
              <a:solidFill>
                <a:srgbClr val="595959"/>
              </a:solidFill>
              <a:latin typeface="Frutiger 45 Light" pitchFamily="2" charset="0"/>
              <a:ea typeface="+mn-ea"/>
              <a:cs typeface="+mn-cs"/>
            </a:endParaRPr>
          </a:p>
        </p:txBody>
      </p:sp>
      <p:pic>
        <p:nvPicPr>
          <p:cNvPr id="2" name="Picture 1">
            <a:extLst>
              <a:ext uri="{FF2B5EF4-FFF2-40B4-BE49-F238E27FC236}">
                <a16:creationId xmlns:a16="http://schemas.microsoft.com/office/drawing/2014/main" id="{F8C452BF-B975-E66F-DD59-26D7F10461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3341" y="6373111"/>
            <a:ext cx="1369134" cy="388898"/>
          </a:xfrm>
          <a:prstGeom prst="rect">
            <a:avLst/>
          </a:prstGeom>
        </p:spPr>
      </p:pic>
    </p:spTree>
    <p:extLst>
      <p:ext uri="{BB962C8B-B14F-4D97-AF65-F5344CB8AC3E}">
        <p14:creationId xmlns:p14="http://schemas.microsoft.com/office/powerpoint/2010/main" val="1860366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Text Placeholder 13">
            <a:extLst>
              <a:ext uri="{FF2B5EF4-FFF2-40B4-BE49-F238E27FC236}">
                <a16:creationId xmlns:a16="http://schemas.microsoft.com/office/drawing/2014/main" id="{9B01B99F-2CE5-433C-8F7A-483D41C4A998}"/>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
        <p:nvSpPr>
          <p:cNvPr id="11" name="Content Placeholder 2">
            <a:extLst>
              <a:ext uri="{FF2B5EF4-FFF2-40B4-BE49-F238E27FC236}">
                <a16:creationId xmlns:a16="http://schemas.microsoft.com/office/drawing/2014/main" id="{8E5456A7-BE66-D18D-4755-5BE1D37DDEF5}"/>
              </a:ext>
            </a:extLst>
          </p:cNvPr>
          <p:cNvSpPr>
            <a:spLocks noGrp="1"/>
          </p:cNvSpPr>
          <p:nvPr>
            <p:ph idx="15"/>
          </p:nvPr>
        </p:nvSpPr>
        <p:spPr>
          <a:xfrm>
            <a:off x="533400" y="1822450"/>
            <a:ext cx="11125200" cy="4351338"/>
          </a:xfrm>
        </p:spPr>
        <p:txBody>
          <a:bodyPr>
            <a:normAutofit/>
          </a:bodyPr>
          <a:lstStyle>
            <a:lvl1pPr>
              <a:defRPr lang="en-US" sz="1200" b="1" dirty="0" smtClean="0">
                <a:solidFill>
                  <a:srgbClr val="595959"/>
                </a:solidFill>
                <a:latin typeface="Frutiger 45 Light" pitchFamily="2" charset="0"/>
              </a:defRPr>
            </a:lvl1pPr>
            <a:lvl2pPr>
              <a:defRPr sz="1200">
                <a:solidFill>
                  <a:srgbClr val="595959"/>
                </a:solidFill>
                <a:latin typeface="Frutiger 45 Light" pitchFamily="2" charset="0"/>
              </a:defRPr>
            </a:lvl2pPr>
            <a:lvl3pPr>
              <a:defRPr sz="1200">
                <a:solidFill>
                  <a:srgbClr val="595959"/>
                </a:solidFill>
                <a:latin typeface="Frutiger 45 Light" pitchFamily="2" charset="0"/>
              </a:defRPr>
            </a:lvl3pPr>
            <a:lvl4pPr>
              <a:defRPr sz="1200">
                <a:solidFill>
                  <a:srgbClr val="595959"/>
                </a:solidFill>
                <a:latin typeface="Frutiger 45 Light" pitchFamily="2" charset="0"/>
              </a:defRPr>
            </a:lvl4pPr>
            <a:lvl5pPr>
              <a:defRPr sz="12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Tree>
    <p:extLst>
      <p:ext uri="{BB962C8B-B14F-4D97-AF65-F5344CB8AC3E}">
        <p14:creationId xmlns:p14="http://schemas.microsoft.com/office/powerpoint/2010/main" val="2109235218"/>
      </p:ext>
    </p:extLst>
  </p:cSld>
  <p:clrMapOvr>
    <a:masterClrMapping/>
  </p:clrMapOvr>
  <p:extLst>
    <p:ext uri="{DCECCB84-F9BA-43D5-87BE-67443E8EF086}">
      <p15:sldGuideLst xmlns:p15="http://schemas.microsoft.com/office/powerpoint/2012/main">
        <p15:guide id="1" orient="horz" pos="4032" userDrawn="1">
          <p15:clr>
            <a:srgbClr val="FBAE40"/>
          </p15:clr>
        </p15:guide>
        <p15:guide id="2" pos="336" userDrawn="1">
          <p15:clr>
            <a:srgbClr val="FBAE40"/>
          </p15:clr>
        </p15:guide>
        <p15:guide id="3" orient="horz" pos="288" userDrawn="1">
          <p15:clr>
            <a:srgbClr val="FBAE40"/>
          </p15:clr>
        </p15:guide>
        <p15:guide id="4" pos="734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F6D7890-7A93-4CCD-A699-B1D9038F3210}"/>
              </a:ext>
            </a:extLst>
          </p:cNvPr>
          <p:cNvSpPr>
            <a:spLocks noGrp="1"/>
          </p:cNvSpPr>
          <p:nvPr>
            <p:ph type="body" sz="quarter" idx="14"/>
          </p:nvPr>
        </p:nvSpPr>
        <p:spPr>
          <a:xfrm>
            <a:off x="533398" y="1497012"/>
            <a:ext cx="11125199" cy="2978005"/>
          </a:xfrm>
        </p:spPr>
        <p:txBody>
          <a:bodyPr numCol="1"/>
          <a:lstStyle>
            <a:lvl1pPr>
              <a:lnSpc>
                <a:spcPts val="1700"/>
              </a:lnSpc>
              <a:defRPr lang="en-US" sz="2400" b="1" kern="1200" dirty="0" smtClean="0">
                <a:solidFill>
                  <a:schemeClr val="tx1"/>
                </a:solidFill>
                <a:latin typeface="+mn-lt"/>
                <a:ea typeface="+mn-ea"/>
                <a:cs typeface="+mn-cs"/>
              </a:defRPr>
            </a:lvl1pPr>
            <a:lvl2pPr>
              <a:lnSpc>
                <a:spcPts val="1700"/>
              </a:lnSpc>
              <a:defRPr lang="en-US" sz="2000" kern="1200" dirty="0" smtClean="0">
                <a:solidFill>
                  <a:schemeClr val="tx1"/>
                </a:solidFill>
                <a:latin typeface="+mn-lt"/>
                <a:ea typeface="+mn-ea"/>
                <a:cs typeface="+mn-cs"/>
              </a:defRPr>
            </a:lvl2pPr>
            <a:lvl3pPr marL="342900" indent="-342900">
              <a:lnSpc>
                <a:spcPts val="1700"/>
              </a:lnSpc>
              <a:defRPr lang="en-US" sz="1800" kern="1200" dirty="0" smtClean="0">
                <a:solidFill>
                  <a:schemeClr val="tx1"/>
                </a:solidFill>
                <a:latin typeface="+mn-lt"/>
                <a:ea typeface="+mn-ea"/>
                <a:cs typeface="+mn-cs"/>
              </a:defRPr>
            </a:lvl3pPr>
            <a:lvl4pPr marL="568325" indent="-228600">
              <a:lnSpc>
                <a:spcPts val="1700"/>
              </a:lnSpc>
              <a:buClr>
                <a:schemeClr val="tx2">
                  <a:lumMod val="50000"/>
                </a:schemeClr>
              </a:buClr>
              <a:buFont typeface="Symbol" panose="05050102010706020507" pitchFamily="18" charset="2"/>
              <a:buChar char="-"/>
              <a:defRPr sz="1400">
                <a:latin typeface="+mn-lt"/>
              </a:defRPr>
            </a:lvl4pPr>
            <a:lvl5pPr marL="914400" indent="-228600">
              <a:lnSpc>
                <a:spcPts val="1700"/>
              </a:lnSpc>
              <a:buClr>
                <a:schemeClr val="tx2">
                  <a:lumMod val="50000"/>
                </a:schemeClr>
              </a:buClr>
              <a:buFont typeface="Symbol" panose="05050102010706020507" pitchFamily="18" charset="2"/>
              <a:buChar char="-"/>
              <a:defRPr sz="140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1" name="Text Placeholder 13">
            <a:extLst>
              <a:ext uri="{FF2B5EF4-FFF2-40B4-BE49-F238E27FC236}">
                <a16:creationId xmlns:a16="http://schemas.microsoft.com/office/drawing/2014/main" id="{D4C9993D-5B34-D7A9-0B1C-5708E2ECAE83}"/>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21958657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3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F6D7890-7A93-4CCD-A699-B1D9038F3210}"/>
              </a:ext>
            </a:extLst>
          </p:cNvPr>
          <p:cNvSpPr>
            <a:spLocks noGrp="1"/>
          </p:cNvSpPr>
          <p:nvPr>
            <p:ph type="body" sz="quarter" idx="14"/>
          </p:nvPr>
        </p:nvSpPr>
        <p:spPr>
          <a:xfrm>
            <a:off x="533398" y="1497012"/>
            <a:ext cx="11125199" cy="2978005"/>
          </a:xfrm>
        </p:spPr>
        <p:txBody>
          <a:bodyPr numCol="2">
            <a:normAutofit/>
          </a:bodyPr>
          <a:lstStyle>
            <a:lvl1pPr>
              <a:lnSpc>
                <a:spcPts val="1700"/>
              </a:lnSpc>
              <a:defRPr lang="en-US" sz="1400" b="1" kern="1200" dirty="0" smtClean="0">
                <a:solidFill>
                  <a:schemeClr val="tx1"/>
                </a:solidFill>
                <a:latin typeface="+mn-lt"/>
                <a:ea typeface="+mn-ea"/>
                <a:cs typeface="+mn-cs"/>
              </a:defRPr>
            </a:lvl1pPr>
            <a:lvl2pPr>
              <a:lnSpc>
                <a:spcPts val="1700"/>
              </a:lnSpc>
              <a:defRPr lang="en-US" sz="1400" kern="1200" dirty="0" smtClean="0">
                <a:solidFill>
                  <a:schemeClr val="tx1"/>
                </a:solidFill>
                <a:latin typeface="+mn-lt"/>
                <a:ea typeface="+mn-ea"/>
                <a:cs typeface="+mn-cs"/>
              </a:defRPr>
            </a:lvl2pPr>
            <a:lvl3pPr marL="342900" indent="-342900">
              <a:lnSpc>
                <a:spcPts val="1700"/>
              </a:lnSpc>
              <a:defRPr lang="en-US" sz="1400" kern="1200" dirty="0" smtClean="0">
                <a:solidFill>
                  <a:schemeClr val="tx1"/>
                </a:solidFill>
                <a:latin typeface="+mn-lt"/>
                <a:ea typeface="+mn-ea"/>
                <a:cs typeface="+mn-cs"/>
              </a:defRPr>
            </a:lvl3pPr>
            <a:lvl4pPr marL="568325" indent="-228600">
              <a:lnSpc>
                <a:spcPts val="1700"/>
              </a:lnSpc>
              <a:buClr>
                <a:schemeClr val="tx2">
                  <a:lumMod val="50000"/>
                </a:schemeClr>
              </a:buClr>
              <a:buFont typeface="Symbol" panose="05050102010706020507" pitchFamily="18" charset="2"/>
              <a:buChar char="-"/>
              <a:defRPr sz="1400">
                <a:latin typeface="+mn-lt"/>
              </a:defRPr>
            </a:lvl4pPr>
            <a:lvl5pPr marL="914400" indent="-228600">
              <a:lnSpc>
                <a:spcPts val="1700"/>
              </a:lnSpc>
              <a:buClr>
                <a:schemeClr val="tx2">
                  <a:lumMod val="50000"/>
                </a:schemeClr>
              </a:buClr>
              <a:buFont typeface="Symbol" panose="05050102010706020507" pitchFamily="18" charset="2"/>
              <a:buChar char="-"/>
              <a:defRPr sz="140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1" name="Text Placeholder 13">
            <a:extLst>
              <a:ext uri="{FF2B5EF4-FFF2-40B4-BE49-F238E27FC236}">
                <a16:creationId xmlns:a16="http://schemas.microsoft.com/office/drawing/2014/main" id="{D4C9993D-5B34-D7A9-0B1C-5708E2ECAE83}"/>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32066571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3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F6D7890-7A93-4CCD-A699-B1D9038F3210}"/>
              </a:ext>
            </a:extLst>
          </p:cNvPr>
          <p:cNvSpPr>
            <a:spLocks noGrp="1"/>
          </p:cNvSpPr>
          <p:nvPr>
            <p:ph type="body" sz="quarter" idx="14"/>
          </p:nvPr>
        </p:nvSpPr>
        <p:spPr>
          <a:xfrm>
            <a:off x="533398" y="1497012"/>
            <a:ext cx="11125199" cy="2978005"/>
          </a:xfrm>
        </p:spPr>
        <p:txBody>
          <a:bodyPr numCol="3">
            <a:normAutofit/>
          </a:bodyPr>
          <a:lstStyle>
            <a:lvl1pPr>
              <a:lnSpc>
                <a:spcPts val="1700"/>
              </a:lnSpc>
              <a:defRPr lang="en-US" sz="1400" b="1" kern="1200" dirty="0" smtClean="0">
                <a:solidFill>
                  <a:schemeClr val="tx1"/>
                </a:solidFill>
                <a:latin typeface="+mn-lt"/>
                <a:ea typeface="+mn-ea"/>
                <a:cs typeface="+mn-cs"/>
              </a:defRPr>
            </a:lvl1pPr>
            <a:lvl2pPr>
              <a:lnSpc>
                <a:spcPts val="1700"/>
              </a:lnSpc>
              <a:defRPr lang="en-US" sz="1400" kern="1200" dirty="0" smtClean="0">
                <a:solidFill>
                  <a:schemeClr val="tx1"/>
                </a:solidFill>
                <a:latin typeface="+mn-lt"/>
                <a:ea typeface="+mn-ea"/>
                <a:cs typeface="+mn-cs"/>
              </a:defRPr>
            </a:lvl2pPr>
            <a:lvl3pPr marL="342900" indent="-342900">
              <a:lnSpc>
                <a:spcPts val="1700"/>
              </a:lnSpc>
              <a:defRPr lang="en-US" sz="1400" kern="1200" dirty="0" smtClean="0">
                <a:solidFill>
                  <a:schemeClr val="tx1"/>
                </a:solidFill>
                <a:latin typeface="+mn-lt"/>
                <a:ea typeface="+mn-ea"/>
                <a:cs typeface="+mn-cs"/>
              </a:defRPr>
            </a:lvl3pPr>
            <a:lvl4pPr marL="568325" indent="-228600">
              <a:lnSpc>
                <a:spcPts val="1700"/>
              </a:lnSpc>
              <a:buClr>
                <a:schemeClr val="tx2">
                  <a:lumMod val="50000"/>
                </a:schemeClr>
              </a:buClr>
              <a:buFont typeface="Symbol" panose="05050102010706020507" pitchFamily="18" charset="2"/>
              <a:buChar char="-"/>
              <a:defRPr sz="1400">
                <a:latin typeface="+mn-lt"/>
              </a:defRPr>
            </a:lvl4pPr>
            <a:lvl5pPr marL="914400" indent="-228600">
              <a:lnSpc>
                <a:spcPts val="1700"/>
              </a:lnSpc>
              <a:buClr>
                <a:schemeClr val="tx2">
                  <a:lumMod val="50000"/>
                </a:schemeClr>
              </a:buClr>
              <a:buFont typeface="Symbol" panose="05050102010706020507" pitchFamily="18" charset="2"/>
              <a:buChar char="-"/>
              <a:defRPr sz="140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1" name="Text Placeholder 13">
            <a:extLst>
              <a:ext uri="{FF2B5EF4-FFF2-40B4-BE49-F238E27FC236}">
                <a16:creationId xmlns:a16="http://schemas.microsoft.com/office/drawing/2014/main" id="{D4C9993D-5B34-D7A9-0B1C-5708E2ECAE83}"/>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24164521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F55D43F-875F-4E2B-82B9-5EEDDAEA63F8}"/>
              </a:ext>
            </a:extLst>
          </p:cNvPr>
          <p:cNvSpPr>
            <a:spLocks noGrp="1"/>
          </p:cNvSpPr>
          <p:nvPr>
            <p:ph type="title"/>
          </p:nvPr>
        </p:nvSpPr>
        <p:spPr>
          <a:xfrm>
            <a:off x="533398" y="989299"/>
            <a:ext cx="8610601" cy="2852737"/>
          </a:xfrm>
        </p:spPr>
        <p:txBody>
          <a:bodyPr anchor="b">
            <a:normAutofit/>
          </a:bodyPr>
          <a:lstStyle>
            <a:lvl1pPr>
              <a:defRPr lang="en-US" sz="4400" b="1" kern="1200" dirty="0">
                <a:solidFill>
                  <a:srgbClr val="595959"/>
                </a:solidFill>
                <a:latin typeface="+mj-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title style</a:t>
            </a:r>
          </a:p>
        </p:txBody>
      </p:sp>
      <p:sp>
        <p:nvSpPr>
          <p:cNvPr id="20" name="Text Placeholder 2">
            <a:extLst>
              <a:ext uri="{FF2B5EF4-FFF2-40B4-BE49-F238E27FC236}">
                <a16:creationId xmlns:a16="http://schemas.microsoft.com/office/drawing/2014/main" id="{F18B4745-7445-43DB-B108-3CDCB28A7AE9}"/>
              </a:ext>
            </a:extLst>
          </p:cNvPr>
          <p:cNvSpPr>
            <a:spLocks noGrp="1"/>
          </p:cNvSpPr>
          <p:nvPr>
            <p:ph type="body" idx="1"/>
          </p:nvPr>
        </p:nvSpPr>
        <p:spPr>
          <a:xfrm>
            <a:off x="533398" y="3869024"/>
            <a:ext cx="8610602" cy="1500187"/>
          </a:xfrm>
        </p:spPr>
        <p:txBody>
          <a:bodyPr/>
          <a:lstStyle>
            <a:lvl1pPr marL="0" indent="0">
              <a:buNone/>
              <a:defRPr sz="2400">
                <a:solidFill>
                  <a:srgbClr val="595959"/>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Text Placeholder 13">
            <a:extLst>
              <a:ext uri="{FF2B5EF4-FFF2-40B4-BE49-F238E27FC236}">
                <a16:creationId xmlns:a16="http://schemas.microsoft.com/office/drawing/2014/main" id="{5A424433-CA37-48A1-EF7E-E44DEC8944A4}"/>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3078886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A6A7051-5A82-D471-602E-39E158F6B13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269" b="6311"/>
          <a:stretch/>
        </p:blipFill>
        <p:spPr>
          <a:xfrm>
            <a:off x="5414" y="0"/>
            <a:ext cx="12186586" cy="6858000"/>
          </a:xfrm>
          <a:prstGeom prst="rect">
            <a:avLst/>
          </a:prstGeom>
        </p:spPr>
      </p:pic>
      <p:sp>
        <p:nvSpPr>
          <p:cNvPr id="17" name="Title 1">
            <a:extLst>
              <a:ext uri="{FF2B5EF4-FFF2-40B4-BE49-F238E27FC236}">
                <a16:creationId xmlns:a16="http://schemas.microsoft.com/office/drawing/2014/main" id="{81628252-EFFE-45BA-BB6B-80B43271D7B9}"/>
              </a:ext>
            </a:extLst>
          </p:cNvPr>
          <p:cNvSpPr>
            <a:spLocks noGrp="1"/>
          </p:cNvSpPr>
          <p:nvPr>
            <p:ph type="title" hasCustomPrompt="1"/>
          </p:nvPr>
        </p:nvSpPr>
        <p:spPr>
          <a:xfrm>
            <a:off x="5593242" y="1508588"/>
            <a:ext cx="5864980" cy="2852737"/>
          </a:xfrm>
        </p:spPr>
        <p:txBody>
          <a:bodyPr anchor="b">
            <a:normAutofit/>
          </a:bodyPr>
          <a:lstStyle>
            <a:lvl1pPr>
              <a:defRPr lang="en-US" sz="4400" b="1" kern="1200" dirty="0">
                <a:solidFill>
                  <a:schemeClr val="bg1"/>
                </a:solidFill>
                <a:latin typeface="+mj-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title style</a:t>
            </a:r>
          </a:p>
        </p:txBody>
      </p:sp>
      <p:sp>
        <p:nvSpPr>
          <p:cNvPr id="18" name="Text Placeholder 2">
            <a:extLst>
              <a:ext uri="{FF2B5EF4-FFF2-40B4-BE49-F238E27FC236}">
                <a16:creationId xmlns:a16="http://schemas.microsoft.com/office/drawing/2014/main" id="{4994D909-A7BC-465C-8A9B-65471E73FB39}"/>
              </a:ext>
            </a:extLst>
          </p:cNvPr>
          <p:cNvSpPr>
            <a:spLocks noGrp="1"/>
          </p:cNvSpPr>
          <p:nvPr>
            <p:ph type="body" idx="1"/>
          </p:nvPr>
        </p:nvSpPr>
        <p:spPr>
          <a:xfrm>
            <a:off x="5593242" y="4388313"/>
            <a:ext cx="5864980" cy="1500187"/>
          </a:xfrm>
        </p:spPr>
        <p:txBody>
          <a:bodyPr/>
          <a:lstStyle>
            <a:lvl1pPr marL="0" indent="0">
              <a:buNone/>
              <a:defRPr sz="24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extBox 1">
            <a:extLst>
              <a:ext uri="{FF2B5EF4-FFF2-40B4-BE49-F238E27FC236}">
                <a16:creationId xmlns:a16="http://schemas.microsoft.com/office/drawing/2014/main" id="{17921F3B-DFDD-3880-4A59-92315D909E94}"/>
              </a:ext>
            </a:extLst>
          </p:cNvPr>
          <p:cNvSpPr txBox="1"/>
          <p:nvPr userDrawn="1"/>
        </p:nvSpPr>
        <p:spPr>
          <a:xfrm>
            <a:off x="3048000" y="6425185"/>
            <a:ext cx="6096000" cy="248979"/>
          </a:xfrm>
          <a:prstGeom prst="rect">
            <a:avLst/>
          </a:prstGeom>
          <a:noFill/>
        </p:spPr>
        <p:txBody>
          <a:bodyPr wrap="square">
            <a:spAutoFit/>
          </a:bodyPr>
          <a:lstStyle/>
          <a:p>
            <a:pPr algn="ctr">
              <a:lnSpc>
                <a:spcPct val="107000"/>
              </a:lnSpc>
              <a:spcAft>
                <a:spcPts val="800"/>
              </a:spcAft>
            </a:pPr>
            <a:r>
              <a:rPr lang="en-US" sz="1000">
                <a:solidFill>
                  <a:schemeClr val="bg2"/>
                </a:solidFill>
                <a:effectLst/>
                <a:latin typeface="Frutiger LT Pro 45 Light" panose="020B0403030504020204" pitchFamily="34" charset="77"/>
                <a:ea typeface="Frutiger LT Pro 45 Light" panose="020B0403030504020204" pitchFamily="34" charset="77"/>
                <a:cs typeface="Calibri" panose="020F0502020204030204" pitchFamily="34" charset="0"/>
              </a:rPr>
              <a:t>©LTIMindtree | Privileged and Confidential 2022</a:t>
            </a:r>
            <a:endParaRPr lang="en-IN" sz="1000">
              <a:solidFill>
                <a:schemeClr val="bg2"/>
              </a:solidFill>
              <a:effectLst/>
              <a:latin typeface="Frutiger LT Pro 45 Light" panose="020B0403030504020204" pitchFamily="34" charset="77"/>
              <a:ea typeface="Frutiger LT Pro 45 Light" panose="020B0403030504020204" pitchFamily="34" charset="77"/>
              <a:cs typeface="Calibri" panose="020F0502020204030204" pitchFamily="34" charset="0"/>
            </a:endParaRPr>
          </a:p>
        </p:txBody>
      </p:sp>
      <p:pic>
        <p:nvPicPr>
          <p:cNvPr id="9" name="Picture 8">
            <a:extLst>
              <a:ext uri="{FF2B5EF4-FFF2-40B4-BE49-F238E27FC236}">
                <a16:creationId xmlns:a16="http://schemas.microsoft.com/office/drawing/2014/main" id="{8227DD45-CE2E-85E8-642D-93DED37DD35E}"/>
              </a:ext>
            </a:extLst>
          </p:cNvPr>
          <p:cNvPicPr>
            <a:picLocks noChangeAspect="1"/>
          </p:cNvPicPr>
          <p:nvPr userDrawn="1"/>
        </p:nvPicPr>
        <p:blipFill>
          <a:blip r:embed="rId3">
            <a:lum bright="100000" contrast="100000"/>
            <a:extLst>
              <a:ext uri="{28A0092B-C50C-407E-A947-70E740481C1C}">
                <a14:useLocalDpi xmlns:a14="http://schemas.microsoft.com/office/drawing/2010/main" val="0"/>
              </a:ext>
            </a:extLst>
          </a:blip>
          <a:stretch>
            <a:fillRect/>
          </a:stretch>
        </p:blipFill>
        <p:spPr>
          <a:xfrm>
            <a:off x="443341" y="6373111"/>
            <a:ext cx="1369134" cy="388898"/>
          </a:xfrm>
          <a:prstGeom prst="rect">
            <a:avLst/>
          </a:prstGeom>
        </p:spPr>
      </p:pic>
      <p:sp>
        <p:nvSpPr>
          <p:cNvPr id="3" name="Marcador de número de diapositiva 5">
            <a:extLst>
              <a:ext uri="{FF2B5EF4-FFF2-40B4-BE49-F238E27FC236}">
                <a16:creationId xmlns:a16="http://schemas.microsoft.com/office/drawing/2014/main" id="{F1323E72-ADA9-EF8B-2BBE-7D1CDF7DA464}"/>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4061228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BDD9C106-CE49-4F1B-A6DE-3C9818CAFB5C}"/>
              </a:ext>
            </a:extLst>
          </p:cNvPr>
          <p:cNvSpPr>
            <a:spLocks noGrp="1"/>
          </p:cNvSpPr>
          <p:nvPr>
            <p:ph idx="15"/>
          </p:nvPr>
        </p:nvSpPr>
        <p:spPr>
          <a:xfrm>
            <a:off x="533399" y="1655302"/>
            <a:ext cx="5486399" cy="4351338"/>
          </a:xfrm>
        </p:spPr>
        <p:txBody>
          <a:bodyPr/>
          <a:lstStyle>
            <a:lvl1pPr>
              <a:defRPr lang="en-US" sz="2400" b="1" dirty="0" smtClean="0">
                <a:solidFill>
                  <a:srgbClr val="595959"/>
                </a:solidFill>
                <a:latin typeface="Frutiger 45 Light" pitchFamily="2" charset="0"/>
              </a:defRPr>
            </a:lvl1pPr>
            <a:lvl2pPr>
              <a:defRPr sz="2000">
                <a:solidFill>
                  <a:srgbClr val="595959"/>
                </a:solidFill>
                <a:latin typeface="Frutiger 45 Light" pitchFamily="2" charset="0"/>
              </a:defRPr>
            </a:lvl2pPr>
            <a:lvl3pPr>
              <a:defRPr sz="1800">
                <a:solidFill>
                  <a:srgbClr val="595959"/>
                </a:solidFill>
                <a:latin typeface="Frutiger 45 Light" pitchFamily="2" charset="0"/>
              </a:defRPr>
            </a:lvl3pPr>
            <a:lvl4pPr>
              <a:defRPr sz="1400">
                <a:solidFill>
                  <a:srgbClr val="595959"/>
                </a:solidFill>
                <a:latin typeface="Frutiger 45 Light" pitchFamily="2" charset="0"/>
              </a:defRPr>
            </a:lvl4pPr>
            <a:lvl5pPr>
              <a:defRPr sz="14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6" name="Content Placeholder 2">
            <a:extLst>
              <a:ext uri="{FF2B5EF4-FFF2-40B4-BE49-F238E27FC236}">
                <a16:creationId xmlns:a16="http://schemas.microsoft.com/office/drawing/2014/main" id="{0E8BB916-CDFC-439C-B0EF-513AE7B06ACB}"/>
              </a:ext>
            </a:extLst>
          </p:cNvPr>
          <p:cNvSpPr>
            <a:spLocks noGrp="1"/>
          </p:cNvSpPr>
          <p:nvPr>
            <p:ph idx="16"/>
          </p:nvPr>
        </p:nvSpPr>
        <p:spPr>
          <a:xfrm>
            <a:off x="6172201" y="1655302"/>
            <a:ext cx="5486398" cy="4351338"/>
          </a:xfrm>
        </p:spPr>
        <p:txBody>
          <a:bodyPr/>
          <a:lstStyle>
            <a:lvl1pPr>
              <a:defRPr lang="en-US" sz="2400" b="1" dirty="0" smtClean="0">
                <a:solidFill>
                  <a:srgbClr val="595959"/>
                </a:solidFill>
                <a:latin typeface="Frutiger 45 Light" pitchFamily="2" charset="0"/>
              </a:defRPr>
            </a:lvl1pPr>
            <a:lvl2pPr>
              <a:defRPr sz="2000">
                <a:solidFill>
                  <a:srgbClr val="595959"/>
                </a:solidFill>
                <a:latin typeface="Frutiger 45 Light" pitchFamily="2" charset="0"/>
              </a:defRPr>
            </a:lvl2pPr>
            <a:lvl3pPr>
              <a:defRPr sz="1800">
                <a:solidFill>
                  <a:srgbClr val="595959"/>
                </a:solidFill>
                <a:latin typeface="Frutiger 45 Light" pitchFamily="2" charset="0"/>
              </a:defRPr>
            </a:lvl3pPr>
            <a:lvl4pPr>
              <a:defRPr sz="1400">
                <a:solidFill>
                  <a:srgbClr val="595959"/>
                </a:solidFill>
                <a:latin typeface="Frutiger 45 Light" pitchFamily="2" charset="0"/>
              </a:defRPr>
            </a:lvl4pPr>
            <a:lvl5pPr>
              <a:defRPr sz="14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20" name="Text Placeholder 13">
            <a:extLst>
              <a:ext uri="{FF2B5EF4-FFF2-40B4-BE49-F238E27FC236}">
                <a16:creationId xmlns:a16="http://schemas.microsoft.com/office/drawing/2014/main" id="{78651CBE-E342-762C-71AB-7A346C0BD173}"/>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2619278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9704641-62E4-4217-A4FB-1461DCB34942}"/>
              </a:ext>
            </a:extLst>
          </p:cNvPr>
          <p:cNvSpPr>
            <a:spLocks noGrp="1"/>
          </p:cNvSpPr>
          <p:nvPr>
            <p:ph type="body" idx="1"/>
          </p:nvPr>
        </p:nvSpPr>
        <p:spPr>
          <a:xfrm>
            <a:off x="533399" y="1436914"/>
            <a:ext cx="5533119" cy="1068161"/>
          </a:xfrm>
        </p:spPr>
        <p:txBody>
          <a:bodyPr anchor="b">
            <a:noAutofit/>
          </a:bodyPr>
          <a:lstStyle>
            <a:lvl1pPr marL="0" indent="0">
              <a:buNone/>
              <a:defRPr lang="en-US" sz="2400" b="1" kern="1200" dirty="0">
                <a:solidFill>
                  <a:srgbClr val="595959"/>
                </a:solidFill>
                <a:latin typeface="+mj-lt"/>
                <a:ea typeface="+mn-ea"/>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Text Placeholder 4">
            <a:extLst>
              <a:ext uri="{FF2B5EF4-FFF2-40B4-BE49-F238E27FC236}">
                <a16:creationId xmlns:a16="http://schemas.microsoft.com/office/drawing/2014/main" id="{31BF8DFE-7699-41E5-ACEB-81719A7EB98B}"/>
              </a:ext>
            </a:extLst>
          </p:cNvPr>
          <p:cNvSpPr>
            <a:spLocks noGrp="1"/>
          </p:cNvSpPr>
          <p:nvPr>
            <p:ph type="body" sz="quarter" idx="3"/>
          </p:nvPr>
        </p:nvSpPr>
        <p:spPr>
          <a:xfrm>
            <a:off x="6241141" y="1436914"/>
            <a:ext cx="5417458" cy="1068161"/>
          </a:xfrm>
        </p:spPr>
        <p:txBody>
          <a:bodyPr anchor="b">
            <a:noAutofit/>
          </a:bodyPr>
          <a:lstStyle>
            <a:lvl1pPr marL="0" indent="0">
              <a:buNone/>
              <a:defRPr lang="en-US" sz="2400" b="1" kern="1200" dirty="0">
                <a:solidFill>
                  <a:srgbClr val="595959"/>
                </a:solidFill>
                <a:latin typeface="+mj-lt"/>
                <a:ea typeface="+mn-ea"/>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16" name="Content Placeholder 2">
            <a:extLst>
              <a:ext uri="{FF2B5EF4-FFF2-40B4-BE49-F238E27FC236}">
                <a16:creationId xmlns:a16="http://schemas.microsoft.com/office/drawing/2014/main" id="{F54FF91B-5FE4-409D-BA7F-37376CD5E4AB}"/>
              </a:ext>
            </a:extLst>
          </p:cNvPr>
          <p:cNvSpPr>
            <a:spLocks noGrp="1"/>
          </p:cNvSpPr>
          <p:nvPr>
            <p:ph idx="15"/>
          </p:nvPr>
        </p:nvSpPr>
        <p:spPr>
          <a:xfrm>
            <a:off x="533399" y="2651506"/>
            <a:ext cx="5533119" cy="3432302"/>
          </a:xfrm>
        </p:spPr>
        <p:txBody>
          <a:bodyPr/>
          <a:lstStyle>
            <a:lvl1pPr>
              <a:defRPr lang="en-US" sz="2400" b="1" dirty="0" smtClean="0">
                <a:solidFill>
                  <a:srgbClr val="595959"/>
                </a:solidFill>
                <a:latin typeface="Frutiger 45 Light" pitchFamily="2" charset="0"/>
              </a:defRPr>
            </a:lvl1pPr>
            <a:lvl2pPr>
              <a:defRPr sz="2000">
                <a:solidFill>
                  <a:srgbClr val="595959"/>
                </a:solidFill>
                <a:latin typeface="Frutiger 45 Light" pitchFamily="2" charset="0"/>
              </a:defRPr>
            </a:lvl2pPr>
            <a:lvl3pPr>
              <a:defRPr sz="1800">
                <a:solidFill>
                  <a:srgbClr val="595959"/>
                </a:solidFill>
                <a:latin typeface="Frutiger 45 Light" pitchFamily="2" charset="0"/>
              </a:defRPr>
            </a:lvl3pPr>
            <a:lvl4pPr>
              <a:defRPr sz="1400">
                <a:solidFill>
                  <a:srgbClr val="595959"/>
                </a:solidFill>
                <a:latin typeface="Frutiger 45 Light" pitchFamily="2" charset="0"/>
              </a:defRPr>
            </a:lvl4pPr>
            <a:lvl5pPr>
              <a:defRPr sz="14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8" name="Content Placeholder 2">
            <a:extLst>
              <a:ext uri="{FF2B5EF4-FFF2-40B4-BE49-F238E27FC236}">
                <a16:creationId xmlns:a16="http://schemas.microsoft.com/office/drawing/2014/main" id="{CFDB344D-832A-4E14-93A2-EF0879A2EDA0}"/>
              </a:ext>
            </a:extLst>
          </p:cNvPr>
          <p:cNvSpPr>
            <a:spLocks noGrp="1"/>
          </p:cNvSpPr>
          <p:nvPr>
            <p:ph idx="16"/>
          </p:nvPr>
        </p:nvSpPr>
        <p:spPr>
          <a:xfrm>
            <a:off x="6241141" y="2663457"/>
            <a:ext cx="5417458" cy="3432302"/>
          </a:xfrm>
        </p:spPr>
        <p:txBody>
          <a:bodyPr/>
          <a:lstStyle>
            <a:lvl1pPr>
              <a:defRPr lang="en-US" sz="2400" b="1" dirty="0" smtClean="0">
                <a:solidFill>
                  <a:srgbClr val="595959"/>
                </a:solidFill>
                <a:latin typeface="Frutiger 45 Light" pitchFamily="2" charset="0"/>
              </a:defRPr>
            </a:lvl1pPr>
            <a:lvl2pPr>
              <a:defRPr sz="2000">
                <a:solidFill>
                  <a:srgbClr val="595959"/>
                </a:solidFill>
                <a:latin typeface="Frutiger 45 Light" pitchFamily="2" charset="0"/>
              </a:defRPr>
            </a:lvl2pPr>
            <a:lvl3pPr>
              <a:defRPr sz="1800">
                <a:solidFill>
                  <a:srgbClr val="595959"/>
                </a:solidFill>
                <a:latin typeface="Frutiger 45 Light" pitchFamily="2" charset="0"/>
              </a:defRPr>
            </a:lvl3pPr>
            <a:lvl4pPr>
              <a:defRPr sz="1400">
                <a:solidFill>
                  <a:srgbClr val="595959"/>
                </a:solidFill>
                <a:latin typeface="Frutiger 45 Light" pitchFamily="2" charset="0"/>
              </a:defRPr>
            </a:lvl4pPr>
            <a:lvl5pPr>
              <a:defRPr sz="1400">
                <a:solidFill>
                  <a:srgbClr val="595959"/>
                </a:solidFill>
                <a:latin typeface="Frutiger 45 Light" pitchFamily="2" charset="0"/>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5" name="Text Placeholder 13">
            <a:extLst>
              <a:ext uri="{FF2B5EF4-FFF2-40B4-BE49-F238E27FC236}">
                <a16:creationId xmlns:a16="http://schemas.microsoft.com/office/drawing/2014/main" id="{EF8A07F5-F0F3-56A0-B462-8A048CE69422}"/>
              </a:ext>
            </a:extLst>
          </p:cNvPr>
          <p:cNvSpPr>
            <a:spLocks noGrp="1"/>
          </p:cNvSpPr>
          <p:nvPr>
            <p:ph type="body" sz="quarter" idx="13" hasCustomPrompt="1"/>
          </p:nvPr>
        </p:nvSpPr>
        <p:spPr>
          <a:xfrm>
            <a:off x="533399" y="469835"/>
            <a:ext cx="11125200" cy="434975"/>
          </a:xfrm>
        </p:spPr>
        <p:txBody>
          <a:bodyPr vert="horz" lIns="91440" tIns="45720" rIns="91440" bIns="45720" rtlCol="0">
            <a:noAutofit/>
          </a:bodyPr>
          <a:lstStyle>
            <a:lvl1pPr>
              <a:defRPr lang="en-US" sz="3200" b="1" kern="1200" dirty="0">
                <a:solidFill>
                  <a:srgbClr val="595959"/>
                </a:solidFill>
                <a:latin typeface="Frutiger 45 bold"/>
                <a:ea typeface="+mn-ea"/>
                <a:cs typeface="Calibri" panose="020F0502020204030204" pitchFamily="34" charset="0"/>
              </a:defRPr>
            </a:lvl1pPr>
          </a:lstStyle>
          <a:p>
            <a:pPr marL="0" lvl="0" indent="0" algn="l" defTabSz="914400" rtl="0" eaLnBrk="1" latinLnBrk="0" hangingPunct="1">
              <a:lnSpc>
                <a:spcPct val="90000"/>
              </a:lnSpc>
              <a:spcBef>
                <a:spcPts val="1000"/>
              </a:spcBef>
              <a:buFontTx/>
              <a:buNone/>
            </a:pPr>
            <a:r>
              <a:rPr lang="en-US"/>
              <a:t>Title Here</a:t>
            </a:r>
          </a:p>
        </p:txBody>
      </p:sp>
    </p:spTree>
    <p:extLst>
      <p:ext uri="{BB962C8B-B14F-4D97-AF65-F5344CB8AC3E}">
        <p14:creationId xmlns:p14="http://schemas.microsoft.com/office/powerpoint/2010/main" val="3271920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5E7EB991-64EF-372A-332E-BD9CAB8A438C}"/>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10800000">
            <a:off x="10813091" y="5882639"/>
            <a:ext cx="1388513" cy="989973"/>
          </a:xfrm>
          <a:prstGeom prst="rect">
            <a:avLst/>
          </a:prstGeom>
        </p:spPr>
      </p:pic>
      <p:sp>
        <p:nvSpPr>
          <p:cNvPr id="2" name="Title Placeholder 1">
            <a:extLst>
              <a:ext uri="{FF2B5EF4-FFF2-40B4-BE49-F238E27FC236}">
                <a16:creationId xmlns:a16="http://schemas.microsoft.com/office/drawing/2014/main" id="{C503685D-D505-42E6-B2A3-1B26BC793250}"/>
              </a:ext>
            </a:extLst>
          </p:cNvPr>
          <p:cNvSpPr>
            <a:spLocks noGrp="1"/>
          </p:cNvSpPr>
          <p:nvPr>
            <p:ph type="title"/>
          </p:nvPr>
        </p:nvSpPr>
        <p:spPr>
          <a:xfrm>
            <a:off x="468086" y="365125"/>
            <a:ext cx="10885714"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20300D-8B9D-444F-97B8-8F7D7E3A37FB}"/>
              </a:ext>
            </a:extLst>
          </p:cNvPr>
          <p:cNvSpPr>
            <a:spLocks noGrp="1"/>
          </p:cNvSpPr>
          <p:nvPr>
            <p:ph type="body" idx="1"/>
          </p:nvPr>
        </p:nvSpPr>
        <p:spPr>
          <a:xfrm>
            <a:off x="468086" y="1825625"/>
            <a:ext cx="10885714"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9DEDB723-1905-4E83-9D47-D0B5CFAA7945}"/>
              </a:ext>
            </a:extLst>
          </p:cNvPr>
          <p:cNvSpPr txBox="1"/>
          <p:nvPr userDrawn="1"/>
        </p:nvSpPr>
        <p:spPr>
          <a:xfrm>
            <a:off x="3048000" y="6425185"/>
            <a:ext cx="6096000" cy="248979"/>
          </a:xfrm>
          <a:prstGeom prst="rect">
            <a:avLst/>
          </a:prstGeom>
          <a:noFill/>
        </p:spPr>
        <p:txBody>
          <a:bodyPr wrap="square">
            <a:spAutoFit/>
          </a:bodyPr>
          <a:lstStyle/>
          <a:p>
            <a:pPr algn="ctr">
              <a:lnSpc>
                <a:spcPct val="107000"/>
              </a:lnSpc>
              <a:spcAft>
                <a:spcPts val="800"/>
              </a:spcAft>
            </a:pPr>
            <a:r>
              <a:rPr lang="en-US" sz="1000">
                <a:solidFill>
                  <a:srgbClr val="97A0A4"/>
                </a:solidFill>
                <a:effectLst/>
                <a:latin typeface="Frutiger LT Pro 45 Light" panose="020B0403030504020204" pitchFamily="34" charset="77"/>
                <a:ea typeface="Frutiger LT Pro 45 Light" panose="020B0403030504020204" pitchFamily="34" charset="77"/>
                <a:cs typeface="Calibri" panose="020F0502020204030204" pitchFamily="34" charset="0"/>
              </a:rPr>
              <a:t>©LTIMindtree | Privileged and Confidential 2022</a:t>
            </a:r>
            <a:endParaRPr lang="en-IN" sz="1000">
              <a:solidFill>
                <a:srgbClr val="595959"/>
              </a:solidFill>
              <a:effectLst/>
              <a:latin typeface="Frutiger LT Pro 45 Light" panose="020B0403030504020204" pitchFamily="34" charset="77"/>
              <a:ea typeface="Frutiger LT Pro 45 Light" panose="020B0403030504020204" pitchFamily="34" charset="77"/>
              <a:cs typeface="Calibri" panose="020F0502020204030204" pitchFamily="34" charset="0"/>
            </a:endParaRPr>
          </a:p>
        </p:txBody>
      </p:sp>
      <p:sp>
        <p:nvSpPr>
          <p:cNvPr id="4" name="Rectangle 2">
            <a:extLst>
              <a:ext uri="{FF2B5EF4-FFF2-40B4-BE49-F238E27FC236}">
                <a16:creationId xmlns:a16="http://schemas.microsoft.com/office/drawing/2014/main" id="{604E6E1E-7055-8D1B-4C37-9DCF88F2180C}"/>
              </a:ext>
            </a:extLst>
          </p:cNvPr>
          <p:cNvSpPr>
            <a:spLocks noChangeArrowheads="1"/>
          </p:cNvSpPr>
          <p:nvPr userDrawn="1"/>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Text Box 1073742684">
            <a:extLst>
              <a:ext uri="{FF2B5EF4-FFF2-40B4-BE49-F238E27FC236}">
                <a16:creationId xmlns:a16="http://schemas.microsoft.com/office/drawing/2014/main" id="{CB09C83E-2E41-0B4B-7535-36A14EDE4624}"/>
              </a:ext>
            </a:extLst>
          </p:cNvPr>
          <p:cNvSpPr txBox="1"/>
          <p:nvPr userDrawn="1"/>
        </p:nvSpPr>
        <p:spPr>
          <a:xfrm>
            <a:off x="4620260" y="3278188"/>
            <a:ext cx="2951480" cy="301625"/>
          </a:xfrm>
          <a:prstGeom prst="rect">
            <a:avLst/>
          </a:prstGeom>
          <a:noFill/>
          <a:ln w="6350">
            <a:noFill/>
          </a:ln>
        </p:spPr>
        <p:txBody>
          <a:bodyPr rot="0" spcFirstLastPara="0" vert="horz" wrap="none" lIns="91440" tIns="45720" rIns="91440" bIns="45720" numCol="1" spcCol="0" rtlCol="0" fromWordArt="0" anchor="t" anchorCtr="0" forceAA="0" compatLnSpc="1">
            <a:prstTxWarp prst="textNoShape">
              <a:avLst/>
            </a:prstTxWarp>
            <a:noAutofit/>
          </a:bodyPr>
          <a:lstStyle/>
          <a:p>
            <a:pPr>
              <a:lnSpc>
                <a:spcPct val="107000"/>
              </a:lnSpc>
              <a:spcAft>
                <a:spcPts val="800"/>
              </a:spcAft>
            </a:pPr>
            <a:endParaRPr lang="en-IN" sz="1000">
              <a:solidFill>
                <a:srgbClr val="595959"/>
              </a:solidFill>
              <a:effectLst/>
              <a:latin typeface="Frutiger LT Pro 45 Light" panose="020B0403030504020204" pitchFamily="34" charset="77"/>
              <a:ea typeface="Frutiger LT Pro 45 Light" panose="020B0403030504020204" pitchFamily="34" charset="77"/>
              <a:cs typeface="Calibri" panose="020F0502020204030204" pitchFamily="34" charset="0"/>
            </a:endParaRPr>
          </a:p>
        </p:txBody>
      </p:sp>
      <p:pic>
        <p:nvPicPr>
          <p:cNvPr id="5" name="Picture 4">
            <a:extLst>
              <a:ext uri="{FF2B5EF4-FFF2-40B4-BE49-F238E27FC236}">
                <a16:creationId xmlns:a16="http://schemas.microsoft.com/office/drawing/2014/main" id="{F90561BA-C7F5-9336-C8B6-9C52C6E480B1}"/>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443341" y="6373111"/>
            <a:ext cx="1369134" cy="388898"/>
          </a:xfrm>
          <a:prstGeom prst="rect">
            <a:avLst/>
          </a:prstGeom>
        </p:spPr>
      </p:pic>
      <p:sp>
        <p:nvSpPr>
          <p:cNvPr id="6" name="Marcador de número de diapositiva 5">
            <a:extLst>
              <a:ext uri="{FF2B5EF4-FFF2-40B4-BE49-F238E27FC236}">
                <a16:creationId xmlns:a16="http://schemas.microsoft.com/office/drawing/2014/main" id="{0A5764A8-BF69-A288-DEF2-611813A96876}"/>
              </a:ext>
            </a:extLst>
          </p:cNvPr>
          <p:cNvSpPr txBox="1">
            <a:spLocks/>
          </p:cNvSpPr>
          <p:nvPr userDrawn="1"/>
        </p:nvSpPr>
        <p:spPr>
          <a:xfrm>
            <a:off x="11221092" y="6437871"/>
            <a:ext cx="828094" cy="324138"/>
          </a:xfrm>
          <a:prstGeom prst="rect">
            <a:avLst/>
          </a:prstGeom>
        </p:spPr>
        <p:txBody>
          <a:bodyPr lIns="104891" tIns="52445" rIns="104891" bIns="52445"/>
          <a:lstStyle>
            <a:defPPr>
              <a:defRPr lang="en-US"/>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F439014-E629-42E3-A58B-61A0F1C8CFFE}" type="slidenum">
              <a:rPr lang="en-US" sz="1200" b="0" smtClean="0">
                <a:solidFill>
                  <a:srgbClr val="00001E"/>
                </a:solidFill>
                <a:latin typeface="Frutiger 45 Light" pitchFamily="2" charset="0"/>
                <a:cs typeface="Calibri" panose="020F0502020204030204" pitchFamily="34" charset="0"/>
              </a:rPr>
              <a:pPr algn="r"/>
              <a:t>‹#›</a:t>
            </a:fld>
            <a:endParaRPr lang="en-US" sz="1200" b="0">
              <a:solidFill>
                <a:srgbClr val="00001E"/>
              </a:solidFill>
              <a:latin typeface="Frutiger 45 Light" pitchFamily="2" charset="0"/>
              <a:cs typeface="Calibri" panose="020F0502020204030204" pitchFamily="34" charset="0"/>
            </a:endParaRPr>
          </a:p>
        </p:txBody>
      </p:sp>
    </p:spTree>
    <p:extLst>
      <p:ext uri="{BB962C8B-B14F-4D97-AF65-F5344CB8AC3E}">
        <p14:creationId xmlns:p14="http://schemas.microsoft.com/office/powerpoint/2010/main" val="2867232920"/>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1" r:id="rId3"/>
    <p:sldLayoutId id="2147483666" r:id="rId4"/>
    <p:sldLayoutId id="2147483665" r:id="rId5"/>
    <p:sldLayoutId id="2147483651" r:id="rId6"/>
    <p:sldLayoutId id="2147483660" r:id="rId7"/>
    <p:sldLayoutId id="2147483652" r:id="rId8"/>
    <p:sldLayoutId id="2147483653" r:id="rId9"/>
    <p:sldLayoutId id="2147483654" r:id="rId10"/>
    <p:sldLayoutId id="2147483658" r:id="rId11"/>
    <p:sldLayoutId id="2147483656" r:id="rId12"/>
    <p:sldLayoutId id="2147483657" r:id="rId13"/>
    <p:sldLayoutId id="2147483664" r:id="rId14"/>
    <p:sldLayoutId id="2147483663"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mj-ea"/>
          <a:cs typeface="Calibri" panose="020F05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hyperlink" Target="file:///C:\Users\10731174\Downloads\Batch%20Processing.html" TargetMode="Externa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hyperlink" Target="file:///C:\Users\10731174\Downloads\Streaming%20Processing.html"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hyperlink" Target="file:///C:\Users\10731174\Downloads\Transfromations%20for%20stream%20data%20flights%201%20(1).html"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3.xm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11" Type="http://schemas.openxmlformats.org/officeDocument/2006/relationships/image" Target="../media/image13.png"/><Relationship Id="rId5" Type="http://schemas.openxmlformats.org/officeDocument/2006/relationships/diagramColors" Target="../diagrams/colors3.xml"/><Relationship Id="rId10" Type="http://schemas.openxmlformats.org/officeDocument/2006/relationships/image" Target="../media/image12.png"/><Relationship Id="rId4" Type="http://schemas.openxmlformats.org/officeDocument/2006/relationships/diagramQuickStyle" Target="../diagrams/quickStyle3.xml"/><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9E82882D-F3C1-4C31-B151-94048313653A}"/>
              </a:ext>
            </a:extLst>
          </p:cNvPr>
          <p:cNvSpPr>
            <a:spLocks noGrp="1"/>
          </p:cNvSpPr>
          <p:nvPr>
            <p:ph type="ctrTitle"/>
          </p:nvPr>
        </p:nvSpPr>
        <p:spPr>
          <a:xfrm>
            <a:off x="1167492" y="1931938"/>
            <a:ext cx="9857015" cy="2308324"/>
          </a:xfrm>
        </p:spPr>
        <p:txBody>
          <a:bodyPr/>
          <a:lstStyle/>
          <a:p>
            <a:pPr algn="ctr"/>
            <a:r>
              <a:rPr lang="en-IN" sz="4000" i="0">
                <a:solidFill>
                  <a:schemeClr val="tx2"/>
                </a:solidFill>
                <a:effectLst/>
                <a:latin typeface="Maiandra GD" panose="020E0502030308020204" pitchFamily="34" charset="0"/>
              </a:rPr>
              <a:t>OPTIMIZING AVIATION INSIGHTS </a:t>
            </a:r>
            <a:br>
              <a:rPr lang="en-IN" sz="4000" i="0">
                <a:solidFill>
                  <a:schemeClr val="tx2"/>
                </a:solidFill>
                <a:effectLst/>
                <a:latin typeface="Maiandra GD" panose="020E0502030308020204" pitchFamily="34" charset="0"/>
              </a:rPr>
            </a:br>
            <a:br>
              <a:rPr lang="en-IN" sz="4000" i="0">
                <a:solidFill>
                  <a:schemeClr val="tx2"/>
                </a:solidFill>
                <a:effectLst/>
                <a:latin typeface="Maiandra GD" panose="020E0502030308020204" pitchFamily="34" charset="0"/>
              </a:rPr>
            </a:br>
            <a:r>
              <a:rPr lang="en-IN" sz="4000" i="0">
                <a:solidFill>
                  <a:schemeClr val="tx2"/>
                </a:solidFill>
                <a:effectLst/>
                <a:latin typeface="Maiandra GD" panose="020E0502030308020204" pitchFamily="34" charset="0"/>
              </a:rPr>
              <a:t> A Data Engineering Approach For  Analysing Flight Delays And Cancellations  </a:t>
            </a:r>
            <a:endParaRPr lang="en-US" sz="4000">
              <a:solidFill>
                <a:schemeClr val="tx2"/>
              </a:solidFill>
              <a:latin typeface="Maiandra GD" panose="020E0502030308020204" pitchFamily="34" charset="0"/>
            </a:endParaRPr>
          </a:p>
        </p:txBody>
      </p:sp>
    </p:spTree>
    <p:extLst>
      <p:ext uri="{BB962C8B-B14F-4D97-AF65-F5344CB8AC3E}">
        <p14:creationId xmlns:p14="http://schemas.microsoft.com/office/powerpoint/2010/main" val="24583774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2DABEF34-8DF5-976A-D6E3-3B13AA0416E5}"/>
              </a:ext>
            </a:extLst>
          </p:cNvPr>
          <p:cNvSpPr txBox="1">
            <a:spLocks/>
          </p:cNvSpPr>
          <p:nvPr/>
        </p:nvSpPr>
        <p:spPr>
          <a:xfrm>
            <a:off x="901700" y="1513140"/>
            <a:ext cx="6029292" cy="39732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mj-ea"/>
                <a:cs typeface="Calibri" panose="020F0502020204030204" pitchFamily="34" charset="0"/>
              </a:defRPr>
            </a:lvl1pPr>
          </a:lstStyle>
          <a:p>
            <a:pPr marL="285750" indent="-285750">
              <a:buFont typeface="Wingdings" panose="05000000000000000000" pitchFamily="2" charset="2"/>
              <a:buChar char="q"/>
            </a:pPr>
            <a:r>
              <a:rPr lang="en-IN" sz="1800">
                <a:solidFill>
                  <a:schemeClr val="tx2"/>
                </a:solidFill>
                <a:latin typeface="Arial Black" panose="020B0A04020102020204" pitchFamily="34" charset="0"/>
              </a:rPr>
              <a:t>Azure Data Factory :-</a:t>
            </a:r>
            <a:br>
              <a:rPr lang="en-IN" sz="1800">
                <a:solidFill>
                  <a:schemeClr val="tx2"/>
                </a:solidFill>
              </a:rPr>
            </a:br>
            <a:r>
              <a:rPr lang="en-IN" sz="1800">
                <a:solidFill>
                  <a:schemeClr val="tx2"/>
                </a:solidFill>
                <a:latin typeface="+mn-lt"/>
              </a:rPr>
              <a:t>Big Data Requires A Service That Can “Orchestrate” And Operationalize Processes To Refine The Enormous Store Of Raw Data Into Business Insights.</a:t>
            </a:r>
            <a:br>
              <a:rPr lang="en-IN" sz="1800">
                <a:solidFill>
                  <a:schemeClr val="tx2"/>
                </a:solidFill>
                <a:latin typeface="+mn-lt"/>
              </a:rPr>
            </a:br>
            <a:r>
              <a:rPr lang="en-IN" sz="1800">
                <a:solidFill>
                  <a:schemeClr val="tx2"/>
                </a:solidFill>
                <a:latin typeface="+mn-lt"/>
              </a:rPr>
              <a:t>Azure Data Factory Is Managed Cloud Service That Is Build For The Complex Hybrid ETL And Data Integration Project .</a:t>
            </a:r>
            <a:br>
              <a:rPr lang="en-IN" sz="1800">
                <a:solidFill>
                  <a:schemeClr val="tx2"/>
                </a:solidFill>
                <a:latin typeface="+mn-lt"/>
              </a:rPr>
            </a:br>
            <a:r>
              <a:rPr lang="en-IN" sz="1800">
                <a:solidFill>
                  <a:schemeClr val="tx2"/>
                </a:solidFill>
                <a:latin typeface="+mn-lt"/>
              </a:rPr>
              <a:t>Here Is How We Create Azure Data Factory.</a:t>
            </a:r>
            <a:br>
              <a:rPr lang="en-IN" sz="1800">
                <a:solidFill>
                  <a:schemeClr val="tx2"/>
                </a:solidFill>
                <a:latin typeface="+mn-lt"/>
              </a:rPr>
            </a:br>
            <a:br>
              <a:rPr lang="en-IN" sz="1800">
                <a:solidFill>
                  <a:schemeClr val="tx2"/>
                </a:solidFill>
                <a:latin typeface="+mn-lt"/>
              </a:rPr>
            </a:br>
            <a:endParaRPr lang="en-IN" sz="1800">
              <a:solidFill>
                <a:schemeClr val="tx2"/>
              </a:solidFill>
              <a:latin typeface="+mn-lt"/>
            </a:endParaRPr>
          </a:p>
          <a:p>
            <a:pPr marL="285750" indent="-285750">
              <a:buFont typeface="Wingdings" panose="05000000000000000000" pitchFamily="2" charset="2"/>
              <a:buChar char="q"/>
            </a:pPr>
            <a:r>
              <a:rPr lang="en-IN" sz="1800">
                <a:solidFill>
                  <a:schemeClr val="tx2"/>
                </a:solidFill>
                <a:latin typeface="Arial Black" panose="020B0A04020102020204" pitchFamily="34" charset="0"/>
              </a:rPr>
              <a:t>Azure Databricks :-</a:t>
            </a:r>
            <a:br>
              <a:rPr lang="en-IN" sz="1800">
                <a:solidFill>
                  <a:schemeClr val="tx2"/>
                </a:solidFill>
              </a:rPr>
            </a:br>
            <a:r>
              <a:rPr lang="en-IN" sz="1800">
                <a:solidFill>
                  <a:schemeClr val="tx2"/>
                </a:solidFill>
              </a:rPr>
              <a:t>Azure Databricks Provides Us The Platform Which Allows Us To Seamlessly Integrate With Open Sources Libraries.</a:t>
            </a:r>
            <a:br>
              <a:rPr lang="en-IN" sz="1800">
                <a:solidFill>
                  <a:schemeClr val="tx2"/>
                </a:solidFill>
              </a:rPr>
            </a:br>
            <a:r>
              <a:rPr lang="en-IN" sz="1800">
                <a:solidFill>
                  <a:schemeClr val="tx2"/>
                </a:solidFill>
              </a:rPr>
              <a:t>Creating Azure Databricks</a:t>
            </a:r>
            <a:br>
              <a:rPr lang="en-IN" sz="1800">
                <a:solidFill>
                  <a:schemeClr val="tx2"/>
                </a:solidFill>
              </a:rPr>
            </a:br>
            <a:br>
              <a:rPr lang="en-IN" sz="2000">
                <a:solidFill>
                  <a:schemeClr val="tx2"/>
                </a:solidFill>
              </a:rPr>
            </a:br>
            <a:br>
              <a:rPr lang="en-IN" sz="2000">
                <a:solidFill>
                  <a:schemeClr val="tx2"/>
                </a:solidFill>
              </a:rPr>
            </a:br>
            <a:br>
              <a:rPr lang="en-IN" sz="2000">
                <a:solidFill>
                  <a:schemeClr val="tx2"/>
                </a:solidFill>
              </a:rPr>
            </a:br>
            <a:br>
              <a:rPr lang="en-IN" sz="1800">
                <a:solidFill>
                  <a:schemeClr val="tx2"/>
                </a:solidFill>
              </a:rPr>
            </a:br>
            <a:br>
              <a:rPr lang="en-IN" sz="1800">
                <a:solidFill>
                  <a:schemeClr val="tx2"/>
                </a:solidFill>
              </a:rPr>
            </a:br>
            <a:br>
              <a:rPr lang="en-IN" sz="1800">
                <a:solidFill>
                  <a:schemeClr val="tx2"/>
                </a:solidFill>
              </a:rPr>
            </a:br>
            <a:endParaRPr lang="en-IN" sz="1800">
              <a:solidFill>
                <a:schemeClr val="tx2"/>
              </a:solidFill>
            </a:endParaRPr>
          </a:p>
        </p:txBody>
      </p:sp>
      <p:pic>
        <p:nvPicPr>
          <p:cNvPr id="4" name="Picture 2">
            <a:extLst>
              <a:ext uri="{FF2B5EF4-FFF2-40B4-BE49-F238E27FC236}">
                <a16:creationId xmlns:a16="http://schemas.microsoft.com/office/drawing/2014/main" id="{E6982446-5087-8BFF-F9A9-4097096AE9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8700" y="929315"/>
            <a:ext cx="3911600" cy="19027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30169D8-983A-CAA5-6CBD-458CF4DFD5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8700" y="3225801"/>
            <a:ext cx="39116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3988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data factory&#10;&#10;Description automatically generated">
            <a:extLst>
              <a:ext uri="{FF2B5EF4-FFF2-40B4-BE49-F238E27FC236}">
                <a16:creationId xmlns:a16="http://schemas.microsoft.com/office/drawing/2014/main" id="{B5501DCF-681F-26F7-6F0D-71758E7D07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9188" y="2057400"/>
            <a:ext cx="7008812" cy="3294141"/>
          </a:xfrm>
          <a:prstGeom prst="rect">
            <a:avLst/>
          </a:prstGeom>
          <a:noFill/>
        </p:spPr>
      </p:pic>
      <p:sp>
        <p:nvSpPr>
          <p:cNvPr id="4" name="TextBox 3">
            <a:extLst>
              <a:ext uri="{FF2B5EF4-FFF2-40B4-BE49-F238E27FC236}">
                <a16:creationId xmlns:a16="http://schemas.microsoft.com/office/drawing/2014/main" id="{F335ED14-7E93-777E-59FB-0C43B3374540}"/>
              </a:ext>
            </a:extLst>
          </p:cNvPr>
          <p:cNvSpPr txBox="1"/>
          <p:nvPr/>
        </p:nvSpPr>
        <p:spPr>
          <a:xfrm>
            <a:off x="478972" y="2057400"/>
            <a:ext cx="4293054" cy="3811588"/>
          </a:xfrm>
          <a:prstGeom prst="rect">
            <a:avLst/>
          </a:prstGeom>
        </p:spPr>
        <p:txBody>
          <a:bodyPr vert="horz" lIns="91440" tIns="45720" rIns="91440" bIns="45720" rtlCol="0">
            <a:normAutofit/>
          </a:bodyPr>
          <a:lstStyle/>
          <a:p>
            <a:pPr>
              <a:lnSpc>
                <a:spcPct val="90000"/>
              </a:lnSpc>
              <a:spcBef>
                <a:spcPts val="1000"/>
              </a:spcBef>
            </a:pPr>
            <a:r>
              <a:rPr lang="en-US" b="1" kern="1200">
                <a:solidFill>
                  <a:srgbClr val="595959"/>
                </a:solidFill>
                <a:latin typeface="Arial Black" panose="020B0A04020102020204" pitchFamily="34" charset="0"/>
                <a:cs typeface="Calibri" panose="020F0502020204030204" pitchFamily="34" charset="0"/>
              </a:rPr>
              <a:t>DATA INTEGRATION :- </a:t>
            </a:r>
            <a:endParaRPr lang="en-US" b="1">
              <a:solidFill>
                <a:srgbClr val="595959"/>
              </a:solidFill>
              <a:latin typeface="Arial Black" panose="020B0A04020102020204" pitchFamily="34" charset="0"/>
              <a:cs typeface="Calibri" panose="020F0502020204030204" pitchFamily="34" charset="0"/>
            </a:endParaRPr>
          </a:p>
          <a:p>
            <a:pPr>
              <a:lnSpc>
                <a:spcPct val="90000"/>
              </a:lnSpc>
              <a:spcBef>
                <a:spcPts val="1000"/>
              </a:spcBef>
            </a:pPr>
            <a:r>
              <a:rPr lang="en-US" kern="1200">
                <a:solidFill>
                  <a:srgbClr val="595959"/>
                </a:solidFill>
                <a:latin typeface="Frutiger 45 Light" pitchFamily="2" charset="0"/>
                <a:ea typeface="+mn-ea"/>
                <a:cs typeface="Calibri" panose="020F0502020204030204" pitchFamily="34" charset="0"/>
              </a:rPr>
              <a:t>This refers to the process of combining data from multiple sources across an organization ton provide a complete, accurate, and up to date dataset for analysis</a:t>
            </a:r>
          </a:p>
          <a:p>
            <a:pPr>
              <a:lnSpc>
                <a:spcPct val="90000"/>
              </a:lnSpc>
              <a:spcBef>
                <a:spcPts val="1000"/>
              </a:spcBef>
            </a:pPr>
            <a:endParaRPr lang="en-US" kern="1200">
              <a:solidFill>
                <a:srgbClr val="595959"/>
              </a:solidFill>
              <a:latin typeface="Frutiger 45 Light" pitchFamily="2" charset="0"/>
              <a:ea typeface="+mn-ea"/>
              <a:cs typeface="Calibri" panose="020F0502020204030204" pitchFamily="34" charset="0"/>
            </a:endParaRPr>
          </a:p>
          <a:p>
            <a:pPr>
              <a:lnSpc>
                <a:spcPct val="90000"/>
              </a:lnSpc>
              <a:spcBef>
                <a:spcPts val="1000"/>
              </a:spcBef>
            </a:pPr>
            <a:r>
              <a:rPr lang="en-US" b="1" kern="1200">
                <a:solidFill>
                  <a:srgbClr val="595959"/>
                </a:solidFill>
                <a:latin typeface="Arial Black" panose="020B0A04020102020204" pitchFamily="34" charset="0"/>
                <a:cs typeface="Calibri" panose="020F0502020204030204" pitchFamily="34" charset="0"/>
              </a:rPr>
              <a:t>DATA INTEGRATION IN AZURE DATA FACTORY :-</a:t>
            </a:r>
          </a:p>
          <a:p>
            <a:pPr>
              <a:lnSpc>
                <a:spcPct val="90000"/>
              </a:lnSpc>
              <a:spcBef>
                <a:spcPts val="1000"/>
              </a:spcBef>
            </a:pPr>
            <a:r>
              <a:rPr lang="en-US" kern="1200">
                <a:solidFill>
                  <a:srgbClr val="595959"/>
                </a:solidFill>
                <a:latin typeface="Frutiger 45 Light" pitchFamily="2" charset="0"/>
                <a:ea typeface="+mn-ea"/>
                <a:cs typeface="Calibri" panose="020F0502020204030204" pitchFamily="34" charset="0"/>
              </a:rPr>
              <a:t> It is a process of creating and scheduling data-driven workflows that can ingest, process, and publish data from various service </a:t>
            </a:r>
          </a:p>
        </p:txBody>
      </p:sp>
      <p:sp>
        <p:nvSpPr>
          <p:cNvPr id="7" name="Rectangle: Rounded Corners 8">
            <a:extLst>
              <a:ext uri="{FF2B5EF4-FFF2-40B4-BE49-F238E27FC236}">
                <a16:creationId xmlns:a16="http://schemas.microsoft.com/office/drawing/2014/main" id="{618724EE-9542-1AE7-3B84-2329FDEF68B7}"/>
              </a:ext>
            </a:extLst>
          </p:cNvPr>
          <p:cNvSpPr txBox="1"/>
          <p:nvPr/>
        </p:nvSpPr>
        <p:spPr>
          <a:xfrm>
            <a:off x="3387926" y="499262"/>
            <a:ext cx="5416148" cy="649299"/>
          </a:xfrm>
          <a:prstGeom prst="rect">
            <a:avLst/>
          </a:prstGeom>
          <a:gradFill>
            <a:gsLst>
              <a:gs pos="0">
                <a:srgbClr val="00FFFF"/>
              </a:gs>
              <a:gs pos="72000">
                <a:srgbClr val="00B0F0"/>
              </a:gs>
              <a:gs pos="35000">
                <a:srgbClr val="00FFFF"/>
              </a:gs>
              <a:gs pos="100000">
                <a:srgbClr val="00B0F0"/>
              </a:gs>
            </a:gsLst>
            <a:lin ang="2700000" scaled="0"/>
          </a:gradFill>
          <a:effectLst>
            <a:outerShdw blurRad="2413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algn="ctr">
              <a:lnSpc>
                <a:spcPct val="90000"/>
              </a:lnSpc>
              <a:spcBef>
                <a:spcPts val="1000"/>
              </a:spcBef>
              <a:spcAft>
                <a:spcPct val="35000"/>
              </a:spcAft>
            </a:pPr>
            <a:r>
              <a:rPr lang="en-US" sz="3600" b="1" kern="1200">
                <a:solidFill>
                  <a:srgbClr val="595959"/>
                </a:solidFill>
                <a:latin typeface="Frutiger 45 bold"/>
                <a:ea typeface="+mn-ea"/>
                <a:cs typeface="Calibri" panose="020F0502020204030204" pitchFamily="34" charset="0"/>
              </a:rPr>
              <a:t>Data Integration</a:t>
            </a:r>
          </a:p>
        </p:txBody>
      </p:sp>
    </p:spTree>
    <p:extLst>
      <p:ext uri="{BB962C8B-B14F-4D97-AF65-F5344CB8AC3E}">
        <p14:creationId xmlns:p14="http://schemas.microsoft.com/office/powerpoint/2010/main" val="2245183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extBox 3">
            <a:extLst>
              <a:ext uri="{FF2B5EF4-FFF2-40B4-BE49-F238E27FC236}">
                <a16:creationId xmlns:a16="http://schemas.microsoft.com/office/drawing/2014/main" id="{4BB934AA-CCF8-5428-B56B-909607E610E1}"/>
              </a:ext>
            </a:extLst>
          </p:cNvPr>
          <p:cNvGraphicFramePr/>
          <p:nvPr>
            <p:extLst>
              <p:ext uri="{D42A27DB-BD31-4B8C-83A1-F6EECF244321}">
                <p14:modId xmlns:p14="http://schemas.microsoft.com/office/powerpoint/2010/main" val="2067741905"/>
              </p:ext>
            </p:extLst>
          </p:nvPr>
        </p:nvGraphicFramePr>
        <p:xfrm>
          <a:off x="996548" y="2184400"/>
          <a:ext cx="9906000" cy="3608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8">
            <a:extLst>
              <a:ext uri="{FF2B5EF4-FFF2-40B4-BE49-F238E27FC236}">
                <a16:creationId xmlns:a16="http://schemas.microsoft.com/office/drawing/2014/main" id="{7BDAA8EB-91CD-3733-D074-3BF31F482997}"/>
              </a:ext>
            </a:extLst>
          </p:cNvPr>
          <p:cNvSpPr txBox="1"/>
          <p:nvPr/>
        </p:nvSpPr>
        <p:spPr>
          <a:xfrm>
            <a:off x="3387926" y="557427"/>
            <a:ext cx="5416148" cy="825058"/>
          </a:xfrm>
          <a:prstGeom prst="rect">
            <a:avLst/>
          </a:prstGeom>
          <a:gradFill>
            <a:gsLst>
              <a:gs pos="0">
                <a:srgbClr val="00FFFF"/>
              </a:gs>
              <a:gs pos="72000">
                <a:srgbClr val="00B0F0"/>
              </a:gs>
              <a:gs pos="35000">
                <a:srgbClr val="00FFFF"/>
              </a:gs>
              <a:gs pos="100000">
                <a:srgbClr val="00B0F0"/>
              </a:gs>
            </a:gsLst>
            <a:lin ang="2700000" scaled="0"/>
          </a:gradFill>
          <a:effectLst>
            <a:outerShdw blurRad="2413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algn="ctr">
              <a:lnSpc>
                <a:spcPct val="90000"/>
              </a:lnSpc>
              <a:spcBef>
                <a:spcPts val="1000"/>
              </a:spcBef>
              <a:spcAft>
                <a:spcPct val="35000"/>
              </a:spcAft>
            </a:pPr>
            <a:r>
              <a:rPr lang="en-US" sz="3600" b="1">
                <a:solidFill>
                  <a:schemeClr val="tx2"/>
                </a:solidFill>
                <a:latin typeface="Frutiger 45 bold"/>
                <a:cs typeface="Calibri" panose="020F0502020204030204" pitchFamily="34" charset="0"/>
              </a:rPr>
              <a:t>Queries</a:t>
            </a:r>
            <a:endParaRPr lang="en-US" sz="3600" b="1" kern="1200">
              <a:solidFill>
                <a:schemeClr val="tx2"/>
              </a:solidFill>
              <a:latin typeface="Frutiger 45 bold"/>
              <a:ea typeface="+mn-ea"/>
              <a:cs typeface="Calibri" panose="020F0502020204030204" pitchFamily="34" charset="0"/>
            </a:endParaRPr>
          </a:p>
        </p:txBody>
      </p:sp>
    </p:spTree>
    <p:extLst>
      <p:ext uri="{BB962C8B-B14F-4D97-AF65-F5344CB8AC3E}">
        <p14:creationId xmlns:p14="http://schemas.microsoft.com/office/powerpoint/2010/main" val="8560965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8">
            <a:extLst>
              <a:ext uri="{FF2B5EF4-FFF2-40B4-BE49-F238E27FC236}">
                <a16:creationId xmlns:a16="http://schemas.microsoft.com/office/drawing/2014/main" id="{F9AAE17B-218A-3634-F043-561DB164DB5E}"/>
              </a:ext>
            </a:extLst>
          </p:cNvPr>
          <p:cNvSpPr txBox="1"/>
          <p:nvPr/>
        </p:nvSpPr>
        <p:spPr>
          <a:xfrm>
            <a:off x="3387924" y="406394"/>
            <a:ext cx="5416148" cy="649299"/>
          </a:xfrm>
          <a:prstGeom prst="rect">
            <a:avLst/>
          </a:prstGeom>
          <a:gradFill>
            <a:gsLst>
              <a:gs pos="0">
                <a:srgbClr val="00FFFF"/>
              </a:gs>
              <a:gs pos="72000">
                <a:srgbClr val="00B0F0"/>
              </a:gs>
              <a:gs pos="35000">
                <a:srgbClr val="00FFFF"/>
              </a:gs>
              <a:gs pos="100000">
                <a:srgbClr val="00B0F0"/>
              </a:gs>
            </a:gsLst>
            <a:lin ang="2700000" scaled="0"/>
          </a:gradFill>
          <a:effectLst>
            <a:outerShdw blurRad="2413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600" b="1" kern="1200">
                <a:solidFill>
                  <a:schemeClr val="tx2"/>
                </a:solidFill>
              </a:rPr>
              <a:t>Operations</a:t>
            </a:r>
          </a:p>
        </p:txBody>
      </p:sp>
      <p:sp>
        <p:nvSpPr>
          <p:cNvPr id="3" name="TextBox 2">
            <a:extLst>
              <a:ext uri="{FF2B5EF4-FFF2-40B4-BE49-F238E27FC236}">
                <a16:creationId xmlns:a16="http://schemas.microsoft.com/office/drawing/2014/main" id="{170CF5E1-39D2-1088-F5F4-1E92261876A3}"/>
              </a:ext>
            </a:extLst>
          </p:cNvPr>
          <p:cNvSpPr txBox="1"/>
          <p:nvPr/>
        </p:nvSpPr>
        <p:spPr>
          <a:xfrm>
            <a:off x="990598" y="1455057"/>
            <a:ext cx="10210799" cy="8402300"/>
          </a:xfrm>
          <a:prstGeom prst="rect">
            <a:avLst/>
          </a:prstGeom>
          <a:noFill/>
        </p:spPr>
        <p:txBody>
          <a:bodyPr wrap="square" rtlCol="0">
            <a:spAutoFit/>
          </a:bodyPr>
          <a:lstStyle/>
          <a:p>
            <a:pPr marL="285750" indent="-285750">
              <a:buFont typeface="Wingdings" panose="05000000000000000000" pitchFamily="2" charset="2"/>
              <a:buChar char="v"/>
            </a:pPr>
            <a:r>
              <a:rPr lang="en-IN" sz="2000" b="1">
                <a:latin typeface="Arial Black" panose="020B0A04020102020204" pitchFamily="34" charset="0"/>
              </a:rPr>
              <a:t>CLEANSING:-</a:t>
            </a:r>
          </a:p>
          <a:p>
            <a:r>
              <a:rPr lang="en-IN"/>
              <a:t>     In cleansing we handled the missing values, duplicate values, replaced null values with zeros</a:t>
            </a:r>
          </a:p>
          <a:p>
            <a:endParaRPr lang="en-IN"/>
          </a:p>
          <a:p>
            <a:pPr marL="285750" indent="-285750">
              <a:buFont typeface="Wingdings" panose="05000000000000000000" pitchFamily="2" charset="2"/>
              <a:buChar char="q"/>
            </a:pPr>
            <a:r>
              <a:rPr lang="en-IN"/>
              <a:t>na.drop</a:t>
            </a:r>
          </a:p>
          <a:p>
            <a:pPr marL="285750" indent="-285750">
              <a:buFont typeface="Wingdings" panose="05000000000000000000" pitchFamily="2" charset="2"/>
              <a:buChar char="q"/>
            </a:pPr>
            <a:r>
              <a:rPr lang="en-IN"/>
              <a:t>Dataframe.dropDuplicates</a:t>
            </a:r>
          </a:p>
          <a:p>
            <a:endParaRPr lang="en-IN"/>
          </a:p>
          <a:p>
            <a:pPr marL="285750" indent="-285750">
              <a:buFont typeface="Wingdings" panose="05000000000000000000" pitchFamily="2" charset="2"/>
              <a:buChar char="v"/>
            </a:pPr>
            <a:r>
              <a:rPr lang="en-IN" sz="2000" b="1">
                <a:latin typeface="Arial Black" panose="020B0A04020102020204" pitchFamily="34" charset="0"/>
              </a:rPr>
              <a:t>TRANSFORMATIONS :-</a:t>
            </a:r>
          </a:p>
          <a:p>
            <a:r>
              <a:rPr lang="en-IN"/>
              <a:t>      In the transformations we did operations like filtering, joining, groupby, orderby, aggregation functions</a:t>
            </a:r>
          </a:p>
          <a:p>
            <a:endParaRPr lang="en-IN"/>
          </a:p>
          <a:p>
            <a:pPr marL="285750" indent="-285750">
              <a:buFont typeface="Wingdings" panose="05000000000000000000" pitchFamily="2" charset="2"/>
              <a:buChar char="q"/>
            </a:pPr>
            <a:r>
              <a:rPr lang="en-IN"/>
              <a:t>filter</a:t>
            </a:r>
          </a:p>
          <a:p>
            <a:pPr marL="285750" indent="-285750">
              <a:buFont typeface="Wingdings" panose="05000000000000000000" pitchFamily="2" charset="2"/>
              <a:buChar char="q"/>
            </a:pPr>
            <a:r>
              <a:rPr lang="en-IN"/>
              <a:t>Join</a:t>
            </a:r>
          </a:p>
          <a:p>
            <a:pPr marL="285750" indent="-285750">
              <a:buFont typeface="Wingdings" panose="05000000000000000000" pitchFamily="2" charset="2"/>
              <a:buChar char="q"/>
            </a:pPr>
            <a:r>
              <a:rPr lang="en-IN"/>
              <a:t>Sum</a:t>
            </a:r>
          </a:p>
          <a:p>
            <a:pPr marL="285750" indent="-285750">
              <a:buFont typeface="Wingdings" panose="05000000000000000000" pitchFamily="2" charset="2"/>
              <a:buChar char="q"/>
            </a:pPr>
            <a:r>
              <a:rPr lang="en-IN"/>
              <a:t>Average</a:t>
            </a:r>
          </a:p>
          <a:p>
            <a:pPr marL="285750" indent="-285750">
              <a:buFont typeface="Wingdings" panose="05000000000000000000" pitchFamily="2" charset="2"/>
              <a:buChar char="q"/>
            </a:pPr>
            <a:r>
              <a:rPr lang="en-IN"/>
              <a:t>Max</a:t>
            </a:r>
          </a:p>
          <a:p>
            <a:pPr marL="285750" indent="-285750">
              <a:buFont typeface="Wingdings" panose="05000000000000000000" pitchFamily="2" charset="2"/>
              <a:buChar char="q"/>
            </a:pPr>
            <a:r>
              <a:rPr lang="en-IN"/>
              <a:t>Min</a:t>
            </a:r>
          </a:p>
          <a:p>
            <a:pPr marL="285750" indent="-285750">
              <a:buFont typeface="Wingdings" panose="05000000000000000000" pitchFamily="2" charset="2"/>
              <a:buChar char="q"/>
            </a:pPr>
            <a:r>
              <a:rPr lang="en-IN"/>
              <a:t>Count</a:t>
            </a:r>
          </a:p>
          <a:p>
            <a:pPr marL="285750" indent="-285750">
              <a:buFont typeface="Arial" panose="020B0604020202020204" pitchFamily="34" charset="0"/>
              <a:buChar char="•"/>
            </a:pPr>
            <a:endParaRPr lang="en-IN"/>
          </a:p>
          <a:p>
            <a:pPr marL="285750" indent="-285750">
              <a:buFont typeface="Arial" panose="020B0604020202020204" pitchFamily="34" charset="0"/>
              <a:buChar char="•"/>
            </a:pPr>
            <a:endParaRPr lang="en-IN"/>
          </a:p>
          <a:p>
            <a:endParaRPr lang="en-IN"/>
          </a:p>
          <a:p>
            <a:endParaRPr lang="en-IN"/>
          </a:p>
          <a:p>
            <a:endParaRPr lang="en-IN"/>
          </a:p>
          <a:p>
            <a:endParaRPr lang="en-IN"/>
          </a:p>
          <a:p>
            <a:endParaRPr lang="en-IN"/>
          </a:p>
          <a:p>
            <a:endParaRPr lang="en-IN"/>
          </a:p>
          <a:p>
            <a:endParaRPr lang="en-IN"/>
          </a:p>
          <a:p>
            <a:endParaRPr lang="en-IN"/>
          </a:p>
          <a:p>
            <a:endParaRPr lang="en-IN"/>
          </a:p>
          <a:p>
            <a:endParaRPr lang="en-IN"/>
          </a:p>
          <a:p>
            <a:endParaRPr lang="en-IN"/>
          </a:p>
        </p:txBody>
      </p:sp>
    </p:spTree>
    <p:extLst>
      <p:ext uri="{BB962C8B-B14F-4D97-AF65-F5344CB8AC3E}">
        <p14:creationId xmlns:p14="http://schemas.microsoft.com/office/powerpoint/2010/main" val="1015347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8">
            <a:extLst>
              <a:ext uri="{FF2B5EF4-FFF2-40B4-BE49-F238E27FC236}">
                <a16:creationId xmlns:a16="http://schemas.microsoft.com/office/drawing/2014/main" id="{90F2D6C5-A6FC-0CAC-2DF0-3EA073163285}"/>
              </a:ext>
            </a:extLst>
          </p:cNvPr>
          <p:cNvSpPr txBox="1"/>
          <p:nvPr/>
        </p:nvSpPr>
        <p:spPr>
          <a:xfrm>
            <a:off x="3387926" y="544054"/>
            <a:ext cx="5416148" cy="649299"/>
          </a:xfrm>
          <a:prstGeom prst="rect">
            <a:avLst/>
          </a:prstGeom>
          <a:gradFill>
            <a:gsLst>
              <a:gs pos="0">
                <a:srgbClr val="00FFFF"/>
              </a:gs>
              <a:gs pos="72000">
                <a:srgbClr val="00B0F0"/>
              </a:gs>
              <a:gs pos="35000">
                <a:srgbClr val="00FFFF"/>
              </a:gs>
              <a:gs pos="100000">
                <a:srgbClr val="00B0F0"/>
              </a:gs>
            </a:gsLst>
            <a:lin ang="2700000" scaled="0"/>
          </a:gradFill>
          <a:effectLst>
            <a:outerShdw blurRad="2413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2800" b="1">
                <a:solidFill>
                  <a:schemeClr val="tx2"/>
                </a:solidFill>
              </a:rPr>
              <a:t>Batch Processing</a:t>
            </a:r>
            <a:endParaRPr lang="en-US" sz="2800" b="1" kern="1200">
              <a:solidFill>
                <a:schemeClr val="tx2"/>
              </a:solidFill>
            </a:endParaRPr>
          </a:p>
        </p:txBody>
      </p:sp>
      <p:sp>
        <p:nvSpPr>
          <p:cNvPr id="3" name="TextBox 2">
            <a:extLst>
              <a:ext uri="{FF2B5EF4-FFF2-40B4-BE49-F238E27FC236}">
                <a16:creationId xmlns:a16="http://schemas.microsoft.com/office/drawing/2014/main" id="{97A52411-B6A5-3B66-B54B-DB7F9A4C7C78}"/>
              </a:ext>
            </a:extLst>
          </p:cNvPr>
          <p:cNvSpPr txBox="1"/>
          <p:nvPr/>
        </p:nvSpPr>
        <p:spPr>
          <a:xfrm>
            <a:off x="1003300" y="1082882"/>
            <a:ext cx="10414000" cy="5355312"/>
          </a:xfrm>
          <a:prstGeom prst="rect">
            <a:avLst/>
          </a:prstGeom>
          <a:noFill/>
        </p:spPr>
        <p:txBody>
          <a:bodyPr wrap="square" rtlCol="0">
            <a:spAutoFit/>
          </a:bodyPr>
          <a:lstStyle/>
          <a:p>
            <a:endParaRPr lang="en-IN"/>
          </a:p>
          <a:p>
            <a:endParaRPr lang="en-IN"/>
          </a:p>
          <a:p>
            <a:r>
              <a:rPr lang="en-IN"/>
              <a:t>There are two files we are using for the batch processing they were airports and airlines datasets in csv file format, also we performed various operations like cleansing and transformations on batch processing </a:t>
            </a:r>
          </a:p>
          <a:p>
            <a:endParaRPr lang="en-IN"/>
          </a:p>
          <a:p>
            <a:r>
              <a:rPr lang="en-IN"/>
              <a:t>For more information regarding batch processing just go through the below link:</a:t>
            </a:r>
          </a:p>
          <a:p>
            <a:endParaRPr lang="en-IN"/>
          </a:p>
          <a:p>
            <a:endParaRPr lang="en-IN"/>
          </a:p>
          <a:p>
            <a:endParaRPr lang="en-IN"/>
          </a:p>
          <a:p>
            <a:endParaRPr lang="en-IN"/>
          </a:p>
          <a:p>
            <a:endParaRPr lang="en-IN"/>
          </a:p>
          <a:p>
            <a:endParaRPr lang="en-IN"/>
          </a:p>
          <a:p>
            <a:endParaRPr lang="en-IN"/>
          </a:p>
          <a:p>
            <a:endParaRPr lang="en-IN"/>
          </a:p>
          <a:p>
            <a:endParaRPr lang="en-IN"/>
          </a:p>
          <a:p>
            <a:endParaRPr lang="en-IN"/>
          </a:p>
          <a:p>
            <a:endParaRPr lang="en-IN"/>
          </a:p>
          <a:p>
            <a:endParaRPr lang="en-IN"/>
          </a:p>
          <a:p>
            <a:endParaRPr lang="en-IN"/>
          </a:p>
        </p:txBody>
      </p:sp>
      <p:sp>
        <p:nvSpPr>
          <p:cNvPr id="5" name="Text Placeholder 5">
            <a:extLst>
              <a:ext uri="{FF2B5EF4-FFF2-40B4-BE49-F238E27FC236}">
                <a16:creationId xmlns:a16="http://schemas.microsoft.com/office/drawing/2014/main" id="{D1CD34B1-559F-CB04-ED8B-932FE00040CC}"/>
              </a:ext>
            </a:extLst>
          </p:cNvPr>
          <p:cNvSpPr txBox="1">
            <a:spLocks/>
          </p:cNvSpPr>
          <p:nvPr/>
        </p:nvSpPr>
        <p:spPr>
          <a:xfrm>
            <a:off x="1003300" y="3339232"/>
            <a:ext cx="4673600" cy="11452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For Practical Sessions :- </a:t>
            </a:r>
            <a:endParaRPr lang="en-US" sz="2000" b="1"/>
          </a:p>
          <a:p>
            <a:pPr marL="0" indent="0">
              <a:buNone/>
            </a:pPr>
            <a:r>
              <a:rPr lang="en-US" sz="2000" b="1">
                <a:hlinkClick r:id="rId2"/>
              </a:rPr>
              <a:t>Batch Processing</a:t>
            </a:r>
            <a:endParaRPr lang="en-US" sz="2000" b="1"/>
          </a:p>
        </p:txBody>
      </p:sp>
    </p:spTree>
    <p:extLst>
      <p:ext uri="{BB962C8B-B14F-4D97-AF65-F5344CB8AC3E}">
        <p14:creationId xmlns:p14="http://schemas.microsoft.com/office/powerpoint/2010/main" val="33940190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8">
            <a:extLst>
              <a:ext uri="{FF2B5EF4-FFF2-40B4-BE49-F238E27FC236}">
                <a16:creationId xmlns:a16="http://schemas.microsoft.com/office/drawing/2014/main" id="{B9AF4FB3-AF69-44D6-163E-C63DA7A19197}"/>
              </a:ext>
            </a:extLst>
          </p:cNvPr>
          <p:cNvSpPr txBox="1"/>
          <p:nvPr/>
        </p:nvSpPr>
        <p:spPr>
          <a:xfrm>
            <a:off x="3387924" y="406394"/>
            <a:ext cx="5416148" cy="649299"/>
          </a:xfrm>
          <a:prstGeom prst="rect">
            <a:avLst/>
          </a:prstGeom>
          <a:gradFill>
            <a:gsLst>
              <a:gs pos="0">
                <a:srgbClr val="00FFFF"/>
              </a:gs>
              <a:gs pos="72000">
                <a:srgbClr val="00B0F0"/>
              </a:gs>
              <a:gs pos="35000">
                <a:srgbClr val="00FFFF"/>
              </a:gs>
              <a:gs pos="100000">
                <a:srgbClr val="00B0F0"/>
              </a:gs>
            </a:gsLst>
            <a:lin ang="2700000" scaled="0"/>
          </a:gradFill>
          <a:effectLst>
            <a:outerShdw blurRad="2413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600" b="1" kern="1200">
                <a:solidFill>
                  <a:schemeClr val="tx2"/>
                </a:solidFill>
              </a:rPr>
              <a:t>Streaming Processing</a:t>
            </a:r>
          </a:p>
        </p:txBody>
      </p:sp>
      <p:sp>
        <p:nvSpPr>
          <p:cNvPr id="3" name="TextBox 2">
            <a:extLst>
              <a:ext uri="{FF2B5EF4-FFF2-40B4-BE49-F238E27FC236}">
                <a16:creationId xmlns:a16="http://schemas.microsoft.com/office/drawing/2014/main" id="{FE5412D7-C81C-5B9D-1DD4-6C0C29BACE1E}"/>
              </a:ext>
            </a:extLst>
          </p:cNvPr>
          <p:cNvSpPr txBox="1"/>
          <p:nvPr/>
        </p:nvSpPr>
        <p:spPr>
          <a:xfrm>
            <a:off x="831848" y="1712685"/>
            <a:ext cx="10528300" cy="5632311"/>
          </a:xfrm>
          <a:prstGeom prst="rect">
            <a:avLst/>
          </a:prstGeom>
          <a:noFill/>
        </p:spPr>
        <p:txBody>
          <a:bodyPr wrap="square" rtlCol="0">
            <a:spAutoFit/>
          </a:bodyPr>
          <a:lstStyle/>
          <a:p>
            <a:r>
              <a:rPr lang="en-IN"/>
              <a:t>The process what we done for the batch processing that can be done same for the streaming part also like data cleansing and data transformations and along with visualization with the given datasets like flights_latest.csv and flights_sample.csv</a:t>
            </a:r>
          </a:p>
          <a:p>
            <a:endParaRPr lang="en-IN"/>
          </a:p>
          <a:p>
            <a:r>
              <a:rPr lang="en-IN"/>
              <a:t>Lets just deep dive in to the streaming part  of the project with the provided link below:</a:t>
            </a:r>
          </a:p>
          <a:p>
            <a:endParaRPr lang="en-IN"/>
          </a:p>
          <a:p>
            <a:endParaRPr lang="en-IN"/>
          </a:p>
          <a:p>
            <a:endParaRPr lang="en-IN"/>
          </a:p>
          <a:p>
            <a:endParaRPr lang="en-IN"/>
          </a:p>
          <a:p>
            <a:endParaRPr lang="en-IN"/>
          </a:p>
          <a:p>
            <a:endParaRPr lang="en-IN"/>
          </a:p>
          <a:p>
            <a:endParaRPr lang="en-IN"/>
          </a:p>
          <a:p>
            <a:endParaRPr lang="en-IN"/>
          </a:p>
          <a:p>
            <a:endParaRPr lang="en-IN"/>
          </a:p>
          <a:p>
            <a:endParaRPr lang="en-IN"/>
          </a:p>
          <a:p>
            <a:endParaRPr lang="en-IN"/>
          </a:p>
          <a:p>
            <a:endParaRPr lang="en-IN"/>
          </a:p>
          <a:p>
            <a:endParaRPr lang="en-IN"/>
          </a:p>
          <a:p>
            <a:endParaRPr lang="en-IN"/>
          </a:p>
          <a:p>
            <a:endParaRPr lang="en-IN"/>
          </a:p>
        </p:txBody>
      </p:sp>
      <p:sp>
        <p:nvSpPr>
          <p:cNvPr id="4" name="Text Placeholder 5">
            <a:extLst>
              <a:ext uri="{FF2B5EF4-FFF2-40B4-BE49-F238E27FC236}">
                <a16:creationId xmlns:a16="http://schemas.microsoft.com/office/drawing/2014/main" id="{E43F5945-0A59-DC6C-C859-E1C59185EA98}"/>
              </a:ext>
            </a:extLst>
          </p:cNvPr>
          <p:cNvSpPr txBox="1">
            <a:spLocks/>
          </p:cNvSpPr>
          <p:nvPr/>
        </p:nvSpPr>
        <p:spPr>
          <a:xfrm>
            <a:off x="831848" y="3492110"/>
            <a:ext cx="4673600" cy="16532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For Practical Sessions :-</a:t>
            </a:r>
          </a:p>
          <a:p>
            <a:pPr marL="0" indent="0">
              <a:buNone/>
            </a:pPr>
            <a:r>
              <a:rPr lang="en-US" sz="2000" b="1">
                <a:hlinkClick r:id="rId2"/>
              </a:rPr>
              <a:t>Streaming Processing  </a:t>
            </a:r>
            <a:endParaRPr lang="en-US" sz="2000" b="1"/>
          </a:p>
        </p:txBody>
      </p:sp>
    </p:spTree>
    <p:extLst>
      <p:ext uri="{BB962C8B-B14F-4D97-AF65-F5344CB8AC3E}">
        <p14:creationId xmlns:p14="http://schemas.microsoft.com/office/powerpoint/2010/main" val="18177824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8">
            <a:extLst>
              <a:ext uri="{FF2B5EF4-FFF2-40B4-BE49-F238E27FC236}">
                <a16:creationId xmlns:a16="http://schemas.microsoft.com/office/drawing/2014/main" id="{517FC151-7BC2-F874-AE03-9FF62AAEE3B9}"/>
              </a:ext>
            </a:extLst>
          </p:cNvPr>
          <p:cNvSpPr txBox="1"/>
          <p:nvPr/>
        </p:nvSpPr>
        <p:spPr>
          <a:xfrm>
            <a:off x="3387924" y="406394"/>
            <a:ext cx="5416148" cy="649299"/>
          </a:xfrm>
          <a:prstGeom prst="rect">
            <a:avLst/>
          </a:prstGeom>
          <a:gradFill>
            <a:gsLst>
              <a:gs pos="0">
                <a:srgbClr val="00FFFF"/>
              </a:gs>
              <a:gs pos="72000">
                <a:srgbClr val="00B0F0"/>
              </a:gs>
              <a:gs pos="35000">
                <a:srgbClr val="00FFFF"/>
              </a:gs>
              <a:gs pos="100000">
                <a:srgbClr val="00B0F0"/>
              </a:gs>
            </a:gsLst>
            <a:lin ang="2700000" scaled="0"/>
          </a:gradFill>
          <a:effectLst>
            <a:outerShdw blurRad="2413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600" b="1" kern="1200">
                <a:solidFill>
                  <a:schemeClr val="tx2"/>
                </a:solidFill>
              </a:rPr>
              <a:t>Visualization</a:t>
            </a:r>
          </a:p>
        </p:txBody>
      </p:sp>
      <p:sp>
        <p:nvSpPr>
          <p:cNvPr id="3" name="TextBox 2">
            <a:extLst>
              <a:ext uri="{FF2B5EF4-FFF2-40B4-BE49-F238E27FC236}">
                <a16:creationId xmlns:a16="http://schemas.microsoft.com/office/drawing/2014/main" id="{FD38A085-CE1F-F052-3644-60848645579A}"/>
              </a:ext>
            </a:extLst>
          </p:cNvPr>
          <p:cNvSpPr txBox="1"/>
          <p:nvPr/>
        </p:nvSpPr>
        <p:spPr>
          <a:xfrm>
            <a:off x="239486" y="3385457"/>
            <a:ext cx="237566" cy="369332"/>
          </a:xfrm>
          <a:prstGeom prst="rect">
            <a:avLst/>
          </a:prstGeom>
          <a:noFill/>
        </p:spPr>
        <p:txBody>
          <a:bodyPr wrap="none" rtlCol="0">
            <a:spAutoFit/>
          </a:bodyPr>
          <a:lstStyle/>
          <a:p>
            <a:r>
              <a:rPr lang="en-US"/>
              <a:t> </a:t>
            </a:r>
            <a:endParaRPr lang="en-IN"/>
          </a:p>
        </p:txBody>
      </p:sp>
      <p:sp>
        <p:nvSpPr>
          <p:cNvPr id="4" name="TextBox 3">
            <a:extLst>
              <a:ext uri="{FF2B5EF4-FFF2-40B4-BE49-F238E27FC236}">
                <a16:creationId xmlns:a16="http://schemas.microsoft.com/office/drawing/2014/main" id="{A9707B82-8240-1BA3-6BDC-E0D55167E980}"/>
              </a:ext>
            </a:extLst>
          </p:cNvPr>
          <p:cNvSpPr txBox="1"/>
          <p:nvPr/>
        </p:nvSpPr>
        <p:spPr>
          <a:xfrm>
            <a:off x="1034141" y="1607235"/>
            <a:ext cx="10123714" cy="1477328"/>
          </a:xfrm>
          <a:prstGeom prst="rect">
            <a:avLst/>
          </a:prstGeom>
          <a:noFill/>
        </p:spPr>
        <p:txBody>
          <a:bodyPr wrap="square" rtlCol="0">
            <a:spAutoFit/>
          </a:bodyPr>
          <a:lstStyle/>
          <a:p>
            <a:r>
              <a:rPr lang="en-US"/>
              <a:t>Data visualization is the practice of translating information into visual context, such as map or graph, to make data easier</a:t>
            </a:r>
          </a:p>
          <a:p>
            <a:r>
              <a:rPr lang="en-US"/>
              <a:t>For the human brain to understand.</a:t>
            </a:r>
          </a:p>
          <a:p>
            <a:pPr marL="285750" indent="-285750">
              <a:buFont typeface="Wingdings" panose="05000000000000000000" pitchFamily="2" charset="2"/>
              <a:buChar char="q"/>
            </a:pPr>
            <a:r>
              <a:rPr lang="en-IN"/>
              <a:t>For our project we have used Matplotlib and seaborn.</a:t>
            </a:r>
          </a:p>
          <a:p>
            <a:pPr marL="285750" indent="-285750">
              <a:buFont typeface="Wingdings" panose="05000000000000000000" pitchFamily="2" charset="2"/>
              <a:buChar char="q"/>
            </a:pPr>
            <a:r>
              <a:rPr lang="en-IN"/>
              <a:t>These are the library used for making statical graphics in python.</a:t>
            </a:r>
          </a:p>
        </p:txBody>
      </p:sp>
      <p:sp>
        <p:nvSpPr>
          <p:cNvPr id="5" name="Text Placeholder 5">
            <a:extLst>
              <a:ext uri="{FF2B5EF4-FFF2-40B4-BE49-F238E27FC236}">
                <a16:creationId xmlns:a16="http://schemas.microsoft.com/office/drawing/2014/main" id="{991A3B06-2604-1AD6-1BC0-F5FB731024C0}"/>
              </a:ext>
            </a:extLst>
          </p:cNvPr>
          <p:cNvSpPr txBox="1">
            <a:spLocks/>
          </p:cNvSpPr>
          <p:nvPr/>
        </p:nvSpPr>
        <p:spPr>
          <a:xfrm>
            <a:off x="1051124" y="3636105"/>
            <a:ext cx="4673600" cy="10046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For Practical Sessions :- </a:t>
            </a:r>
          </a:p>
          <a:p>
            <a:pPr marL="0" indent="0">
              <a:buNone/>
            </a:pPr>
            <a:r>
              <a:rPr lang="en-US" sz="2000" b="1">
                <a:hlinkClick r:id="rId2"/>
              </a:rPr>
              <a:t>Visualization</a:t>
            </a:r>
            <a:endParaRPr lang="en-US" sz="2000"/>
          </a:p>
        </p:txBody>
      </p:sp>
    </p:spTree>
    <p:extLst>
      <p:ext uri="{BB962C8B-B14F-4D97-AF65-F5344CB8AC3E}">
        <p14:creationId xmlns:p14="http://schemas.microsoft.com/office/powerpoint/2010/main" val="38491339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3D Graphs">
            <a:extLst>
              <a:ext uri="{FF2B5EF4-FFF2-40B4-BE49-F238E27FC236}">
                <a16:creationId xmlns:a16="http://schemas.microsoft.com/office/drawing/2014/main" id="{7E4C3482-271B-8CE0-096A-E526356A0CE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42349" b="-1"/>
          <a:stretch/>
        </p:blipFill>
        <p:spPr>
          <a:xfrm>
            <a:off x="1046763" y="1655302"/>
            <a:ext cx="4459670" cy="4351338"/>
          </a:xfrm>
          <a:prstGeom prst="rect">
            <a:avLst/>
          </a:prstGeom>
          <a:noFill/>
        </p:spPr>
      </p:pic>
      <p:sp>
        <p:nvSpPr>
          <p:cNvPr id="3" name="TextBox 2">
            <a:extLst>
              <a:ext uri="{FF2B5EF4-FFF2-40B4-BE49-F238E27FC236}">
                <a16:creationId xmlns:a16="http://schemas.microsoft.com/office/drawing/2014/main" id="{FD38A085-CE1F-F052-3644-60848645579A}"/>
              </a:ext>
            </a:extLst>
          </p:cNvPr>
          <p:cNvSpPr txBox="1"/>
          <p:nvPr/>
        </p:nvSpPr>
        <p:spPr>
          <a:xfrm>
            <a:off x="6172201" y="1655302"/>
            <a:ext cx="5486398" cy="4351338"/>
          </a:xfrm>
          <a:prstGeom prst="rect">
            <a:avLst/>
          </a:prstGeom>
        </p:spPr>
        <p:txBody>
          <a:bodyPr vert="horz" lIns="91440" tIns="45720" rIns="91440" bIns="45720" rtlCol="0">
            <a:normAutofit/>
          </a:bodyPr>
          <a:lstStyle/>
          <a:p>
            <a:pPr>
              <a:lnSpc>
                <a:spcPct val="90000"/>
              </a:lnSpc>
              <a:spcBef>
                <a:spcPts val="1000"/>
              </a:spcBef>
            </a:pPr>
            <a:r>
              <a:rPr lang="en-US" b="1">
                <a:solidFill>
                  <a:srgbClr val="595959"/>
                </a:solidFill>
                <a:latin typeface="Frutiger 45 Light" pitchFamily="2" charset="0"/>
                <a:cs typeface="Calibri" panose="020F0502020204030204" pitchFamily="34" charset="0"/>
              </a:rPr>
              <a:t>In Conclusion, We Have Accepted A Task To Analyze The Performance Of Domestic Flights Operated By Major Air Carriers Within The United States. For That, We Have Made Use Of Different Technologies Like Pyspark, Azure Data Lake Storage, And Azure Data Factory. We Have Created An Efficient Data Processing Pipeline Between All The Required Technologies. We Have Cleaned The Data And Handled All The Missing Values. We Have Done Some Operations On The Data And Made Different Graphs And Pie Charts For A Better Understanding Of The Data.</a:t>
            </a:r>
          </a:p>
        </p:txBody>
      </p:sp>
      <p:sp>
        <p:nvSpPr>
          <p:cNvPr id="2" name="Rectangle: Rounded Corners 8">
            <a:extLst>
              <a:ext uri="{FF2B5EF4-FFF2-40B4-BE49-F238E27FC236}">
                <a16:creationId xmlns:a16="http://schemas.microsoft.com/office/drawing/2014/main" id="{517FC151-7BC2-F874-AE03-9FF62AAEE3B9}"/>
              </a:ext>
            </a:extLst>
          </p:cNvPr>
          <p:cNvSpPr txBox="1"/>
          <p:nvPr/>
        </p:nvSpPr>
        <p:spPr>
          <a:xfrm>
            <a:off x="533399" y="469835"/>
            <a:ext cx="11125200" cy="434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lIns="91440" tIns="45720" rIns="91440" bIns="45720" numCol="1" spcCol="1270" rtlCol="0" anchorCtr="0">
            <a:noAutofit/>
          </a:bodyPr>
          <a:lstStyle/>
          <a:p>
            <a:pPr>
              <a:lnSpc>
                <a:spcPct val="90000"/>
              </a:lnSpc>
              <a:spcBef>
                <a:spcPts val="1000"/>
              </a:spcBef>
              <a:spcAft>
                <a:spcPct val="35000"/>
              </a:spcAft>
            </a:pPr>
            <a:r>
              <a:rPr lang="en-US" sz="3800" b="1" kern="1200">
                <a:solidFill>
                  <a:schemeClr val="tx2"/>
                </a:solidFill>
                <a:latin typeface="Frutiger 45 bold"/>
                <a:ea typeface="+mn-ea"/>
                <a:cs typeface="Calibri" panose="020F0502020204030204" pitchFamily="34" charset="0"/>
              </a:rPr>
              <a:t>Conclusion</a:t>
            </a:r>
          </a:p>
        </p:txBody>
      </p:sp>
    </p:spTree>
    <p:extLst>
      <p:ext uri="{BB962C8B-B14F-4D97-AF65-F5344CB8AC3E}">
        <p14:creationId xmlns:p14="http://schemas.microsoft.com/office/powerpoint/2010/main" val="8309554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DB2B9B-DFAC-0E48-FC1D-B5B0DA45A3F1}"/>
              </a:ext>
            </a:extLst>
          </p:cNvPr>
          <p:cNvSpPr>
            <a:spLocks noGrp="1"/>
          </p:cNvSpPr>
          <p:nvPr>
            <p:ph type="title"/>
          </p:nvPr>
        </p:nvSpPr>
        <p:spPr>
          <a:xfrm>
            <a:off x="5593242" y="1508588"/>
            <a:ext cx="5864980" cy="2852737"/>
          </a:xfrm>
        </p:spPr>
        <p:txBody>
          <a:bodyPr anchor="b">
            <a:normAutofit/>
          </a:bodyPr>
          <a:lstStyle/>
          <a:p>
            <a:r>
              <a:rPr lang="en-US" sz="5000"/>
              <a:t>Thank You</a:t>
            </a:r>
          </a:p>
        </p:txBody>
      </p:sp>
      <p:sp>
        <p:nvSpPr>
          <p:cNvPr id="6" name="Text Placeholder 5">
            <a:extLst>
              <a:ext uri="{FF2B5EF4-FFF2-40B4-BE49-F238E27FC236}">
                <a16:creationId xmlns:a16="http://schemas.microsoft.com/office/drawing/2014/main" id="{0C2231E3-9529-67C1-4CEA-48C828D42BA3}"/>
              </a:ext>
            </a:extLst>
          </p:cNvPr>
          <p:cNvSpPr>
            <a:spLocks noGrp="1"/>
          </p:cNvSpPr>
          <p:nvPr>
            <p:ph type="body" idx="1"/>
          </p:nvPr>
        </p:nvSpPr>
        <p:spPr>
          <a:xfrm>
            <a:off x="5707542" y="4361325"/>
            <a:ext cx="5864980" cy="1500187"/>
          </a:xfrm>
        </p:spPr>
        <p:txBody>
          <a:bodyPr>
            <a:normAutofit/>
          </a:bodyPr>
          <a:lstStyle/>
          <a:p>
            <a:r>
              <a:rPr lang="en-US" b="1"/>
              <a:t>Team Krishna</a:t>
            </a:r>
          </a:p>
        </p:txBody>
      </p:sp>
    </p:spTree>
    <p:extLst>
      <p:ext uri="{BB962C8B-B14F-4D97-AF65-F5344CB8AC3E}">
        <p14:creationId xmlns:p14="http://schemas.microsoft.com/office/powerpoint/2010/main" val="32855033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61E7A3AC-D89A-8C90-B369-53AA1B2F0230}"/>
              </a:ext>
            </a:extLst>
          </p:cNvPr>
          <p:cNvSpPr/>
          <p:nvPr/>
        </p:nvSpPr>
        <p:spPr>
          <a:xfrm>
            <a:off x="5801023" y="2100118"/>
            <a:ext cx="6390975" cy="57203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solidFill>
                <a:schemeClr val="tx2"/>
              </a:solidFill>
            </a:endParaRPr>
          </a:p>
        </p:txBody>
      </p:sp>
      <p:sp>
        <p:nvSpPr>
          <p:cNvPr id="28" name="Rectangle: Rounded Corners 8">
            <a:extLst>
              <a:ext uri="{FF2B5EF4-FFF2-40B4-BE49-F238E27FC236}">
                <a16:creationId xmlns:a16="http://schemas.microsoft.com/office/drawing/2014/main" id="{06834459-FD1C-3837-94C9-97F02B51864D}"/>
              </a:ext>
            </a:extLst>
          </p:cNvPr>
          <p:cNvSpPr txBox="1"/>
          <p:nvPr/>
        </p:nvSpPr>
        <p:spPr>
          <a:xfrm>
            <a:off x="5801023" y="1065311"/>
            <a:ext cx="5416148" cy="649299"/>
          </a:xfrm>
          <a:prstGeom prst="rect">
            <a:avLst/>
          </a:prstGeom>
          <a:solidFill>
            <a:srgbClr val="00B0F0"/>
          </a:solidFill>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600" b="1" kern="1200"/>
              <a:t>Team Members </a:t>
            </a:r>
          </a:p>
        </p:txBody>
      </p:sp>
      <p:grpSp>
        <p:nvGrpSpPr>
          <p:cNvPr id="22" name="Group 21">
            <a:extLst>
              <a:ext uri="{FF2B5EF4-FFF2-40B4-BE49-F238E27FC236}">
                <a16:creationId xmlns:a16="http://schemas.microsoft.com/office/drawing/2014/main" id="{0973CA01-7424-D34B-1CAC-C1384F461EDD}"/>
              </a:ext>
            </a:extLst>
          </p:cNvPr>
          <p:cNvGrpSpPr/>
          <p:nvPr/>
        </p:nvGrpSpPr>
        <p:grpSpPr>
          <a:xfrm>
            <a:off x="5626850" y="1985373"/>
            <a:ext cx="6565149" cy="4094300"/>
            <a:chOff x="-325313" y="1216870"/>
            <a:chExt cx="5811711" cy="3121498"/>
          </a:xfrm>
        </p:grpSpPr>
        <p:sp>
          <p:nvSpPr>
            <p:cNvPr id="23" name="Rectangle 22">
              <a:extLst>
                <a:ext uri="{FF2B5EF4-FFF2-40B4-BE49-F238E27FC236}">
                  <a16:creationId xmlns:a16="http://schemas.microsoft.com/office/drawing/2014/main" id="{223303BA-0926-CF99-2772-40CB6C687270}"/>
                </a:ext>
              </a:extLst>
            </p:cNvPr>
            <p:cNvSpPr/>
            <p:nvPr/>
          </p:nvSpPr>
          <p:spPr>
            <a:xfrm>
              <a:off x="0" y="2754819"/>
              <a:ext cx="5486398" cy="158354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IN"/>
            </a:p>
          </p:txBody>
        </p:sp>
        <p:sp>
          <p:nvSpPr>
            <p:cNvPr id="24" name="TextBox 23">
              <a:extLst>
                <a:ext uri="{FF2B5EF4-FFF2-40B4-BE49-F238E27FC236}">
                  <a16:creationId xmlns:a16="http://schemas.microsoft.com/office/drawing/2014/main" id="{63D2FF04-2220-6322-E3C0-FD77C49CEBA7}"/>
                </a:ext>
              </a:extLst>
            </p:cNvPr>
            <p:cNvSpPr txBox="1"/>
            <p:nvPr/>
          </p:nvSpPr>
          <p:spPr>
            <a:xfrm>
              <a:off x="-325313" y="1216870"/>
              <a:ext cx="5657526" cy="28019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74193" tIns="38100" rIns="213360" bIns="38100" numCol="1" spcCol="1270" anchor="t" anchorCtr="0">
              <a:noAutofit/>
            </a:bodyPr>
            <a:lstStyle/>
            <a:p>
              <a:pPr marL="228600" lvl="1" indent="-228600" algn="just" defTabSz="1022350">
                <a:lnSpc>
                  <a:spcPct val="90000"/>
                </a:lnSpc>
                <a:spcBef>
                  <a:spcPct val="0"/>
                </a:spcBef>
                <a:spcAft>
                  <a:spcPct val="20000"/>
                </a:spcAft>
                <a:buFontTx/>
                <a:buChar char="•"/>
              </a:pPr>
              <a:r>
                <a:rPr lang="en-US" sz="2300" kern="1200">
                  <a:solidFill>
                    <a:schemeClr val="tx2"/>
                  </a:solidFill>
                </a:rPr>
                <a:t>Soma Sree Navya               PS_NO :- 10731199 </a:t>
              </a:r>
              <a:endParaRPr lang="en-US" sz="2300">
                <a:solidFill>
                  <a:schemeClr val="tx2"/>
                </a:solidFill>
              </a:endParaRPr>
            </a:p>
            <a:p>
              <a:pPr marL="228600" lvl="1" indent="-228600" algn="just" defTabSz="1022350">
                <a:lnSpc>
                  <a:spcPct val="90000"/>
                </a:lnSpc>
                <a:spcBef>
                  <a:spcPct val="0"/>
                </a:spcBef>
                <a:spcAft>
                  <a:spcPct val="20000"/>
                </a:spcAft>
                <a:buChar char="•"/>
              </a:pPr>
              <a:r>
                <a:rPr lang="en-US" sz="2300">
                  <a:solidFill>
                    <a:schemeClr val="tx2"/>
                  </a:solidFill>
                </a:rPr>
                <a:t>Vithanala Yasaswi</a:t>
              </a:r>
              <a:r>
                <a:rPr lang="en-US" sz="2300" kern="1200">
                  <a:solidFill>
                    <a:schemeClr val="tx2"/>
                  </a:solidFill>
                </a:rPr>
                <a:t>	   PS_NO :- 10731086</a:t>
              </a:r>
            </a:p>
            <a:p>
              <a:pPr marL="228600" lvl="1" indent="-228600" algn="just" defTabSz="1022350">
                <a:lnSpc>
                  <a:spcPct val="90000"/>
                </a:lnSpc>
                <a:spcBef>
                  <a:spcPct val="0"/>
                </a:spcBef>
                <a:spcAft>
                  <a:spcPct val="20000"/>
                </a:spcAft>
                <a:buChar char="•"/>
              </a:pPr>
              <a:r>
                <a:rPr lang="en-US" sz="2300" kern="1200">
                  <a:solidFill>
                    <a:schemeClr val="tx2"/>
                  </a:solidFill>
                </a:rPr>
                <a:t>Shubhendu Kumar Sahu   PS_NO :- 10731045</a:t>
              </a:r>
            </a:p>
            <a:p>
              <a:pPr marL="228600" lvl="1" indent="-228600" algn="just" defTabSz="1022350">
                <a:lnSpc>
                  <a:spcPct val="90000"/>
                </a:lnSpc>
                <a:spcBef>
                  <a:spcPct val="0"/>
                </a:spcBef>
                <a:spcAft>
                  <a:spcPct val="20000"/>
                </a:spcAft>
                <a:buChar char="•"/>
              </a:pPr>
              <a:r>
                <a:rPr lang="en-US" sz="2300" kern="1200">
                  <a:solidFill>
                    <a:schemeClr val="tx2"/>
                  </a:solidFill>
                </a:rPr>
                <a:t>Maruti Prakash Gurav	   PS_NO :- 10731615</a:t>
              </a:r>
            </a:p>
            <a:p>
              <a:pPr marL="228600" lvl="1" indent="-228600" algn="just" defTabSz="1022350">
                <a:lnSpc>
                  <a:spcPct val="90000"/>
                </a:lnSpc>
                <a:spcBef>
                  <a:spcPct val="0"/>
                </a:spcBef>
                <a:spcAft>
                  <a:spcPct val="20000"/>
                </a:spcAft>
                <a:buChar char="•"/>
              </a:pPr>
              <a:r>
                <a:rPr lang="en-US" sz="2300" kern="1200">
                  <a:solidFill>
                    <a:schemeClr val="tx2"/>
                  </a:solidFill>
                </a:rPr>
                <a:t>Sushil Nandu Borude	   PS_NO :- 10731384 </a:t>
              </a:r>
            </a:p>
            <a:p>
              <a:pPr marL="228600" lvl="1" indent="-228600" algn="just" defTabSz="1022350">
                <a:lnSpc>
                  <a:spcPct val="90000"/>
                </a:lnSpc>
                <a:spcBef>
                  <a:spcPct val="0"/>
                </a:spcBef>
                <a:spcAft>
                  <a:spcPct val="20000"/>
                </a:spcAft>
                <a:buChar char="•"/>
              </a:pPr>
              <a:r>
                <a:rPr lang="en-US" sz="2300" kern="1200">
                  <a:solidFill>
                    <a:schemeClr val="tx2"/>
                  </a:solidFill>
                </a:rPr>
                <a:t>Mayuresh Aadik Patil	   PS_NO :- 10731174</a:t>
              </a:r>
            </a:p>
          </p:txBody>
        </p:sp>
      </p:grpSp>
      <p:pic>
        <p:nvPicPr>
          <p:cNvPr id="38" name="Picture 37">
            <a:extLst>
              <a:ext uri="{FF2B5EF4-FFF2-40B4-BE49-F238E27FC236}">
                <a16:creationId xmlns:a16="http://schemas.microsoft.com/office/drawing/2014/main" id="{011FBC4D-81C3-EA2B-7CC8-0CC08AF4F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423" y="1286013"/>
            <a:ext cx="4742280" cy="3880757"/>
          </a:xfrm>
          <a:prstGeom prst="rect">
            <a:avLst/>
          </a:prstGeom>
          <a:effectLst>
            <a:reflection blurRad="63500" stA="34000" endPos="22000" dir="5400000" sy="-100000" algn="bl" rotWithShape="0"/>
          </a:effectLst>
        </p:spPr>
      </p:pic>
    </p:spTree>
    <p:extLst>
      <p:ext uri="{BB962C8B-B14F-4D97-AF65-F5344CB8AC3E}">
        <p14:creationId xmlns:p14="http://schemas.microsoft.com/office/powerpoint/2010/main" val="65533550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C7D92B-B602-910C-B6F5-88D372756B2F}"/>
              </a:ext>
            </a:extLst>
          </p:cNvPr>
          <p:cNvSpPr>
            <a:spLocks noGrp="1"/>
          </p:cNvSpPr>
          <p:nvPr>
            <p:ph type="body" sz="quarter" idx="13"/>
          </p:nvPr>
        </p:nvSpPr>
        <p:spPr>
          <a:xfrm>
            <a:off x="1640175" y="478972"/>
            <a:ext cx="8911647" cy="1080294"/>
          </a:xfrm>
          <a:effectLst>
            <a:reflection blurRad="6350" stA="52000" endA="300" endPos="35000" dir="5400000" sy="-100000" algn="bl" rotWithShape="0"/>
          </a:effectLst>
        </p:spPr>
        <p:txBody>
          <a:bodyPr>
            <a:noAutofit/>
          </a:bodyPr>
          <a:lstStyle/>
          <a:p>
            <a:pPr marL="0" indent="0" algn="ctr">
              <a:buNone/>
            </a:pPr>
            <a:r>
              <a:rPr lang="en-IN" sz="4400">
                <a:solidFill>
                  <a:schemeClr val="tx2"/>
                </a:solidFill>
                <a:latin typeface="Arial Black" panose="020B0A04020102020204" pitchFamily="34" charset="0"/>
              </a:rPr>
              <a:t>Agenda</a:t>
            </a:r>
          </a:p>
        </p:txBody>
      </p:sp>
      <p:graphicFrame>
        <p:nvGraphicFramePr>
          <p:cNvPr id="5" name="Content Placeholder 2">
            <a:extLst>
              <a:ext uri="{FF2B5EF4-FFF2-40B4-BE49-F238E27FC236}">
                <a16:creationId xmlns:a16="http://schemas.microsoft.com/office/drawing/2014/main" id="{C2FCB2D9-839A-DE26-F777-6C46B06F82EA}"/>
              </a:ext>
            </a:extLst>
          </p:cNvPr>
          <p:cNvGraphicFramePr>
            <a:graphicFrameLocks noGrp="1"/>
          </p:cNvGraphicFramePr>
          <p:nvPr>
            <p:ph idx="15"/>
            <p:extLst>
              <p:ext uri="{D42A27DB-BD31-4B8C-83A1-F6EECF244321}">
                <p14:modId xmlns:p14="http://schemas.microsoft.com/office/powerpoint/2010/main" val="1582094287"/>
              </p:ext>
            </p:extLst>
          </p:nvPr>
        </p:nvGraphicFramePr>
        <p:xfrm>
          <a:off x="1663792" y="1676400"/>
          <a:ext cx="8864415" cy="43542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4256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4234BAC9-2DAB-CE02-F2BB-7F6AFA2169F2}"/>
              </a:ext>
            </a:extLst>
          </p:cNvPr>
          <p:cNvSpPr txBox="1"/>
          <p:nvPr/>
        </p:nvSpPr>
        <p:spPr>
          <a:xfrm>
            <a:off x="533399" y="469835"/>
            <a:ext cx="11125200" cy="434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lIns="91440" tIns="45720" rIns="91440" bIns="45720" numCol="1" spcCol="1270" rtlCol="0" anchorCtr="0">
            <a:noAutofit/>
          </a:bodyPr>
          <a:lstStyle/>
          <a:p>
            <a:pPr>
              <a:lnSpc>
                <a:spcPct val="90000"/>
              </a:lnSpc>
              <a:spcBef>
                <a:spcPts val="1000"/>
              </a:spcBef>
              <a:spcAft>
                <a:spcPct val="35000"/>
              </a:spcAft>
            </a:pPr>
            <a:r>
              <a:rPr lang="en-US" sz="2800" b="1" kern="1200">
                <a:solidFill>
                  <a:schemeClr val="tx2"/>
                </a:solidFill>
                <a:latin typeface="Frutiger 45 bold"/>
                <a:ea typeface="+mn-ea"/>
                <a:cs typeface="Calibri" panose="020F0502020204030204" pitchFamily="34" charset="0"/>
              </a:rPr>
              <a:t>Problem Statement</a:t>
            </a:r>
          </a:p>
        </p:txBody>
      </p:sp>
      <p:graphicFrame>
        <p:nvGraphicFramePr>
          <p:cNvPr id="11" name="TextBox 7">
            <a:extLst>
              <a:ext uri="{FF2B5EF4-FFF2-40B4-BE49-F238E27FC236}">
                <a16:creationId xmlns:a16="http://schemas.microsoft.com/office/drawing/2014/main" id="{4D059313-4BD4-1F74-D151-AB587A21C3CA}"/>
              </a:ext>
            </a:extLst>
          </p:cNvPr>
          <p:cNvGraphicFramePr/>
          <p:nvPr>
            <p:extLst>
              <p:ext uri="{D42A27DB-BD31-4B8C-83A1-F6EECF244321}">
                <p14:modId xmlns:p14="http://schemas.microsoft.com/office/powerpoint/2010/main" val="2657441521"/>
              </p:ext>
            </p:extLst>
          </p:nvPr>
        </p:nvGraphicFramePr>
        <p:xfrm>
          <a:off x="533400" y="1555750"/>
          <a:ext cx="111252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94361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extBox 2">
            <a:extLst>
              <a:ext uri="{FF2B5EF4-FFF2-40B4-BE49-F238E27FC236}">
                <a16:creationId xmlns:a16="http://schemas.microsoft.com/office/drawing/2014/main" id="{A14E5752-7EAB-5266-86D8-34F44287983B}"/>
              </a:ext>
            </a:extLst>
          </p:cNvPr>
          <p:cNvGraphicFramePr/>
          <p:nvPr>
            <p:extLst>
              <p:ext uri="{D42A27DB-BD31-4B8C-83A1-F6EECF244321}">
                <p14:modId xmlns:p14="http://schemas.microsoft.com/office/powerpoint/2010/main" val="596776936"/>
              </p:ext>
            </p:extLst>
          </p:nvPr>
        </p:nvGraphicFramePr>
        <p:xfrm>
          <a:off x="8262712" y="2287877"/>
          <a:ext cx="2638425" cy="3225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Rounded Corners 8">
            <a:extLst>
              <a:ext uri="{FF2B5EF4-FFF2-40B4-BE49-F238E27FC236}">
                <a16:creationId xmlns:a16="http://schemas.microsoft.com/office/drawing/2014/main" id="{42F70ACF-9B46-7972-8BC9-2397F5CE8E74}"/>
              </a:ext>
            </a:extLst>
          </p:cNvPr>
          <p:cNvSpPr txBox="1"/>
          <p:nvPr/>
        </p:nvSpPr>
        <p:spPr>
          <a:xfrm>
            <a:off x="533399" y="1357655"/>
            <a:ext cx="11125200" cy="434975"/>
          </a:xfrm>
          <a:prstGeom prst="rect">
            <a:avLst/>
          </a:prstGeom>
        </p:spPr>
        <p:style>
          <a:lnRef idx="0">
            <a:scrgbClr r="0" g="0" b="0"/>
          </a:lnRef>
          <a:fillRef idx="0">
            <a:scrgbClr r="0" g="0" b="0"/>
          </a:fillRef>
          <a:effectRef idx="0">
            <a:scrgbClr r="0" g="0" b="0"/>
          </a:effectRef>
          <a:fontRef idx="minor">
            <a:schemeClr val="lt1"/>
          </a:fontRef>
        </p:style>
        <p:txBody>
          <a:bodyPr spcFirstLastPara="0" vert="horz" lIns="91440" tIns="45720" rIns="91440" bIns="45720" numCol="1" spcCol="1270" rtlCol="0" anchorCtr="0">
            <a:normAutofit/>
          </a:bodyPr>
          <a:lstStyle/>
          <a:p>
            <a:pPr algn="ctr">
              <a:lnSpc>
                <a:spcPct val="90000"/>
              </a:lnSpc>
              <a:spcBef>
                <a:spcPts val="1000"/>
              </a:spcBef>
              <a:spcAft>
                <a:spcPct val="35000"/>
              </a:spcAft>
            </a:pPr>
            <a:r>
              <a:rPr lang="en-US" sz="2500" b="1">
                <a:solidFill>
                  <a:srgbClr val="595959"/>
                </a:solidFill>
                <a:latin typeface="Frutiger 45 bold"/>
                <a:cs typeface="Calibri" panose="020F0502020204030204" pitchFamily="34" charset="0"/>
              </a:rPr>
              <a:t>The Following Technologies Are being used in this project :-</a:t>
            </a:r>
            <a:endParaRPr lang="en-US" sz="2500" b="1" kern="1200">
              <a:solidFill>
                <a:srgbClr val="595959"/>
              </a:solidFill>
              <a:latin typeface="Frutiger 45 bold"/>
              <a:ea typeface="+mn-ea"/>
              <a:cs typeface="Calibri" panose="020F0502020204030204" pitchFamily="34" charset="0"/>
            </a:endParaRPr>
          </a:p>
        </p:txBody>
      </p:sp>
      <p:pic>
        <p:nvPicPr>
          <p:cNvPr id="1026" name="Picture 2" descr="PySpark for Data Science (Part 1) | by Krishna K | Medium">
            <a:extLst>
              <a:ext uri="{FF2B5EF4-FFF2-40B4-BE49-F238E27FC236}">
                <a16:creationId xmlns:a16="http://schemas.microsoft.com/office/drawing/2014/main" id="{DD00338E-D656-C473-9F86-02027A5C04B6}"/>
              </a:ext>
            </a:extLst>
          </p:cNvPr>
          <p:cNvPicPr>
            <a:picLocks noGrp="1" noChangeAspect="1" noChangeArrowheads="1"/>
          </p:cNvPicPr>
          <p:nvPr>
            <p:ph idx="15"/>
          </p:nvPr>
        </p:nvPicPr>
        <p:blipFill>
          <a:blip r:embed="rId7">
            <a:extLst>
              <a:ext uri="{28A0092B-C50C-407E-A947-70E740481C1C}">
                <a14:useLocalDpi xmlns:a14="http://schemas.microsoft.com/office/drawing/2010/main" val="0"/>
              </a:ext>
            </a:extLst>
          </a:blip>
          <a:srcRect/>
          <a:stretch>
            <a:fillRect/>
          </a:stretch>
        </p:blipFill>
        <p:spPr bwMode="auto">
          <a:xfrm>
            <a:off x="560643" y="2169444"/>
            <a:ext cx="2864696" cy="10501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B6C7EC-4F5C-633F-0649-58DA3EB5E5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0658" y="1766244"/>
            <a:ext cx="2638425" cy="14898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E8CA8F5-C432-09A3-E904-328E65ABEB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60456" y="4862456"/>
            <a:ext cx="2278175" cy="12757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A042B8C-E699-1115-2319-29AD4A74D7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53475" y="4029692"/>
            <a:ext cx="2299607" cy="101783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7F09DAA-8238-E523-B806-F0362D80FF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5511" y="3771749"/>
            <a:ext cx="2019953" cy="127577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BD98438B-F089-F510-8EF6-A46AD696F7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69538" y="3289028"/>
            <a:ext cx="2043793" cy="137023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8">
            <a:extLst>
              <a:ext uri="{FF2B5EF4-FFF2-40B4-BE49-F238E27FC236}">
                <a16:creationId xmlns:a16="http://schemas.microsoft.com/office/drawing/2014/main" id="{48C16C46-F47D-032B-7C7E-3982A62DA192}"/>
              </a:ext>
            </a:extLst>
          </p:cNvPr>
          <p:cNvSpPr txBox="1"/>
          <p:nvPr/>
        </p:nvSpPr>
        <p:spPr>
          <a:xfrm>
            <a:off x="3387925" y="365907"/>
            <a:ext cx="5416148" cy="649299"/>
          </a:xfrm>
          <a:prstGeom prst="rect">
            <a:avLst/>
          </a:prstGeom>
          <a:gradFill>
            <a:gsLst>
              <a:gs pos="0">
                <a:srgbClr val="00FFFF"/>
              </a:gs>
              <a:gs pos="72000">
                <a:srgbClr val="00B0F0"/>
              </a:gs>
              <a:gs pos="35000">
                <a:srgbClr val="00FFFF"/>
              </a:gs>
              <a:gs pos="100000">
                <a:srgbClr val="00B0F0"/>
              </a:gs>
            </a:gsLst>
            <a:lin ang="2700000" scaled="0"/>
          </a:gradFill>
          <a:effectLst>
            <a:outerShdw blurRad="2413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600" b="1">
                <a:solidFill>
                  <a:srgbClr val="595959"/>
                </a:solidFill>
                <a:latin typeface="Frutiger 45 bold"/>
                <a:cs typeface="Calibri" panose="020F0502020204030204" pitchFamily="34" charset="0"/>
              </a:rPr>
              <a:t>Technologies</a:t>
            </a:r>
            <a:endParaRPr lang="en-US" sz="3600" b="1" kern="1200"/>
          </a:p>
        </p:txBody>
      </p:sp>
    </p:spTree>
    <p:extLst>
      <p:ext uri="{BB962C8B-B14F-4D97-AF65-F5344CB8AC3E}">
        <p14:creationId xmlns:p14="http://schemas.microsoft.com/office/powerpoint/2010/main" val="5809901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E37A4B-CDFC-BB05-FDB6-175EF1DF7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3832" y="349465"/>
            <a:ext cx="6768448" cy="6159070"/>
          </a:xfrm>
          <a:prstGeom prst="rect">
            <a:avLst/>
          </a:prstGeom>
        </p:spPr>
      </p:pic>
      <p:sp>
        <p:nvSpPr>
          <p:cNvPr id="9" name="Rectangle: Rounded Corners 8">
            <a:extLst>
              <a:ext uri="{FF2B5EF4-FFF2-40B4-BE49-F238E27FC236}">
                <a16:creationId xmlns:a16="http://schemas.microsoft.com/office/drawing/2014/main" id="{150F11DE-628D-467A-2757-6249D5695A75}"/>
              </a:ext>
            </a:extLst>
          </p:cNvPr>
          <p:cNvSpPr txBox="1"/>
          <p:nvPr/>
        </p:nvSpPr>
        <p:spPr>
          <a:xfrm>
            <a:off x="979720" y="645880"/>
            <a:ext cx="3178629" cy="649299"/>
          </a:xfrm>
          <a:prstGeom prst="rect">
            <a:avLst/>
          </a:prstGeom>
          <a:gradFill>
            <a:gsLst>
              <a:gs pos="0">
                <a:srgbClr val="00FFFF"/>
              </a:gs>
              <a:gs pos="72000">
                <a:srgbClr val="00B0F0"/>
              </a:gs>
              <a:gs pos="35000">
                <a:srgbClr val="00FFFF"/>
              </a:gs>
              <a:gs pos="100000">
                <a:srgbClr val="00B0F0"/>
              </a:gs>
            </a:gsLst>
            <a:lin ang="2700000" scaled="0"/>
          </a:gradFill>
          <a:effectLst>
            <a:outerShdw blurRad="2413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600" b="1" kern="1200">
                <a:solidFill>
                  <a:schemeClr val="tx2"/>
                </a:solidFill>
              </a:rPr>
              <a:t>Architecture</a:t>
            </a:r>
          </a:p>
        </p:txBody>
      </p:sp>
    </p:spTree>
    <p:extLst>
      <p:ext uri="{BB962C8B-B14F-4D97-AF65-F5344CB8AC3E}">
        <p14:creationId xmlns:p14="http://schemas.microsoft.com/office/powerpoint/2010/main" val="41572802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F4446506-0D9C-8673-87D9-82DA7CCF6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5965" y="277632"/>
            <a:ext cx="8050535" cy="5893837"/>
          </a:xfrm>
          <a:prstGeom prst="rect">
            <a:avLst/>
          </a:prstGeom>
          <a:noFill/>
        </p:spPr>
      </p:pic>
      <p:sp>
        <p:nvSpPr>
          <p:cNvPr id="5" name="Rectangle: Rounded Corners 8">
            <a:extLst>
              <a:ext uri="{FF2B5EF4-FFF2-40B4-BE49-F238E27FC236}">
                <a16:creationId xmlns:a16="http://schemas.microsoft.com/office/drawing/2014/main" id="{1C8204C7-958B-B2A4-EA2A-521070DF9DAF}"/>
              </a:ext>
            </a:extLst>
          </p:cNvPr>
          <p:cNvSpPr txBox="1"/>
          <p:nvPr/>
        </p:nvSpPr>
        <p:spPr>
          <a:xfrm>
            <a:off x="5613399" y="686531"/>
            <a:ext cx="4571999" cy="529098"/>
          </a:xfrm>
          <a:prstGeom prst="rect">
            <a:avLst/>
          </a:prstGeom>
        </p:spPr>
        <p:style>
          <a:lnRef idx="0">
            <a:scrgbClr r="0" g="0" b="0"/>
          </a:lnRef>
          <a:fillRef idx="0">
            <a:scrgbClr r="0" g="0" b="0"/>
          </a:fillRef>
          <a:effectRef idx="0">
            <a:scrgbClr r="0" g="0" b="0"/>
          </a:effectRef>
          <a:fontRef idx="minor">
            <a:schemeClr val="lt1"/>
          </a:fontRef>
        </p:style>
        <p:txBody>
          <a:bodyPr spcFirstLastPara="0" vert="horz" lIns="91440" tIns="45720" rIns="91440" bIns="45720" numCol="1" spcCol="1270" rtlCol="0" anchorCtr="0">
            <a:normAutofit/>
          </a:bodyPr>
          <a:lstStyle/>
          <a:p>
            <a:pPr lvl="0">
              <a:lnSpc>
                <a:spcPct val="90000"/>
              </a:lnSpc>
              <a:spcBef>
                <a:spcPts val="1000"/>
              </a:spcBef>
              <a:spcAft>
                <a:spcPct val="35000"/>
              </a:spcAft>
            </a:pPr>
            <a:r>
              <a:rPr lang="en-US" sz="2400" b="1">
                <a:solidFill>
                  <a:srgbClr val="595959"/>
                </a:solidFill>
                <a:latin typeface="Frutiger 45 Light" pitchFamily="2" charset="0"/>
                <a:cs typeface="Calibri" panose="020F0502020204030204" pitchFamily="34" charset="0"/>
              </a:rPr>
              <a:t>Azure Data Bricks</a:t>
            </a:r>
          </a:p>
        </p:txBody>
      </p:sp>
      <p:sp>
        <p:nvSpPr>
          <p:cNvPr id="13" name="Rectangle: Rounded Corners 8">
            <a:extLst>
              <a:ext uri="{FF2B5EF4-FFF2-40B4-BE49-F238E27FC236}">
                <a16:creationId xmlns:a16="http://schemas.microsoft.com/office/drawing/2014/main" id="{EE7FFFF7-55DD-68EE-32E4-0D1B7D6D1C25}"/>
              </a:ext>
            </a:extLst>
          </p:cNvPr>
          <p:cNvSpPr txBox="1"/>
          <p:nvPr/>
        </p:nvSpPr>
        <p:spPr>
          <a:xfrm>
            <a:off x="454797" y="361953"/>
            <a:ext cx="3178629" cy="649299"/>
          </a:xfrm>
          <a:prstGeom prst="rect">
            <a:avLst/>
          </a:prstGeom>
          <a:gradFill>
            <a:gsLst>
              <a:gs pos="0">
                <a:srgbClr val="00FFFF"/>
              </a:gs>
              <a:gs pos="72000">
                <a:srgbClr val="00B0F0"/>
              </a:gs>
              <a:gs pos="35000">
                <a:srgbClr val="00FFFF"/>
              </a:gs>
              <a:gs pos="100000">
                <a:srgbClr val="00B0F0"/>
              </a:gs>
            </a:gsLst>
            <a:lin ang="2700000" scaled="0"/>
          </a:gradFill>
          <a:effectLst>
            <a:outerShdw blurRad="2413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algn="ctr" defTabSz="1333500">
              <a:lnSpc>
                <a:spcPct val="90000"/>
              </a:lnSpc>
              <a:spcBef>
                <a:spcPct val="0"/>
              </a:spcBef>
              <a:spcAft>
                <a:spcPct val="35000"/>
              </a:spcAft>
            </a:pPr>
            <a:r>
              <a:rPr lang="en-US" sz="2800" b="1">
                <a:solidFill>
                  <a:schemeClr val="tx2"/>
                </a:solidFill>
              </a:rPr>
              <a:t>Flow Diagram </a:t>
            </a:r>
            <a:endParaRPr lang="en-US" sz="2800" b="1" kern="1200">
              <a:solidFill>
                <a:schemeClr val="tx2"/>
              </a:solidFill>
            </a:endParaRPr>
          </a:p>
        </p:txBody>
      </p:sp>
    </p:spTree>
    <p:extLst>
      <p:ext uri="{BB962C8B-B14F-4D97-AF65-F5344CB8AC3E}">
        <p14:creationId xmlns:p14="http://schemas.microsoft.com/office/powerpoint/2010/main" val="42765471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922770-69C9-FBF6-73BC-890679D2F38C}"/>
              </a:ext>
            </a:extLst>
          </p:cNvPr>
          <p:cNvPicPr>
            <a:picLocks noChangeAspect="1"/>
          </p:cNvPicPr>
          <p:nvPr/>
        </p:nvPicPr>
        <p:blipFill>
          <a:blip r:embed="rId2">
            <a:extLst>
              <a:ext uri="{28A0092B-C50C-407E-A947-70E740481C1C}">
                <a14:useLocalDpi xmlns:a14="http://schemas.microsoft.com/office/drawing/2010/main" val="0"/>
              </a:ext>
            </a:extLst>
          </a:blip>
          <a:srcRect l="1069" r="1069"/>
          <a:stretch/>
        </p:blipFill>
        <p:spPr>
          <a:xfrm>
            <a:off x="889000" y="1612900"/>
            <a:ext cx="10693400" cy="4914900"/>
          </a:xfrm>
          <a:prstGeom prst="rect">
            <a:avLst/>
          </a:prstGeom>
          <a:noFill/>
        </p:spPr>
      </p:pic>
      <p:sp>
        <p:nvSpPr>
          <p:cNvPr id="4" name="Rectangle: Rounded Corners 8">
            <a:extLst>
              <a:ext uri="{FF2B5EF4-FFF2-40B4-BE49-F238E27FC236}">
                <a16:creationId xmlns:a16="http://schemas.microsoft.com/office/drawing/2014/main" id="{B8A40965-9227-8FD3-DBCA-01517D5AAD8B}"/>
              </a:ext>
            </a:extLst>
          </p:cNvPr>
          <p:cNvSpPr txBox="1"/>
          <p:nvPr/>
        </p:nvSpPr>
        <p:spPr>
          <a:xfrm>
            <a:off x="3371597" y="638554"/>
            <a:ext cx="5416148" cy="649299"/>
          </a:xfrm>
          <a:prstGeom prst="rect">
            <a:avLst/>
          </a:prstGeom>
          <a:gradFill>
            <a:gsLst>
              <a:gs pos="0">
                <a:srgbClr val="00FFFF"/>
              </a:gs>
              <a:gs pos="72000">
                <a:srgbClr val="00B0F0"/>
              </a:gs>
              <a:gs pos="35000">
                <a:srgbClr val="00FFFF"/>
              </a:gs>
              <a:gs pos="100000">
                <a:srgbClr val="00B0F0"/>
              </a:gs>
            </a:gsLst>
            <a:lin ang="2700000" scaled="0"/>
          </a:gradFill>
          <a:effectLst>
            <a:outerShdw blurRad="2413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600" b="1" kern="1200">
                <a:solidFill>
                  <a:schemeClr val="tx2"/>
                </a:solidFill>
              </a:rPr>
              <a:t>Azure Data Factory</a:t>
            </a:r>
          </a:p>
        </p:txBody>
      </p:sp>
    </p:spTree>
    <p:extLst>
      <p:ext uri="{BB962C8B-B14F-4D97-AF65-F5344CB8AC3E}">
        <p14:creationId xmlns:p14="http://schemas.microsoft.com/office/powerpoint/2010/main" val="7220835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8">
            <a:extLst>
              <a:ext uri="{FF2B5EF4-FFF2-40B4-BE49-F238E27FC236}">
                <a16:creationId xmlns:a16="http://schemas.microsoft.com/office/drawing/2014/main" id="{2C434D63-BB92-AE21-907D-2BC4D91B814C}"/>
              </a:ext>
            </a:extLst>
          </p:cNvPr>
          <p:cNvSpPr txBox="1"/>
          <p:nvPr/>
        </p:nvSpPr>
        <p:spPr>
          <a:xfrm>
            <a:off x="3387926" y="480963"/>
            <a:ext cx="5416148" cy="649299"/>
          </a:xfrm>
          <a:prstGeom prst="rect">
            <a:avLst/>
          </a:prstGeom>
          <a:gradFill>
            <a:gsLst>
              <a:gs pos="0">
                <a:srgbClr val="00FFFF"/>
              </a:gs>
              <a:gs pos="72000">
                <a:srgbClr val="00B0F0"/>
              </a:gs>
              <a:gs pos="35000">
                <a:srgbClr val="00FFFF"/>
              </a:gs>
              <a:gs pos="100000">
                <a:srgbClr val="00B0F0"/>
              </a:gs>
            </a:gsLst>
            <a:lin ang="2700000" scaled="0"/>
          </a:gradFill>
          <a:effectLst>
            <a:outerShdw blurRad="2413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600" b="1">
                <a:solidFill>
                  <a:schemeClr val="tx2"/>
                </a:solidFill>
              </a:rPr>
              <a:t>Azure Platform</a:t>
            </a:r>
            <a:endParaRPr lang="en-US" sz="3600" b="1" kern="1200">
              <a:solidFill>
                <a:schemeClr val="tx2"/>
              </a:solidFill>
            </a:endParaRPr>
          </a:p>
        </p:txBody>
      </p:sp>
      <p:sp>
        <p:nvSpPr>
          <p:cNvPr id="3" name="Title 7">
            <a:extLst>
              <a:ext uri="{FF2B5EF4-FFF2-40B4-BE49-F238E27FC236}">
                <a16:creationId xmlns:a16="http://schemas.microsoft.com/office/drawing/2014/main" id="{557B62B5-D050-BC8C-9350-D8C6A56F12E0}"/>
              </a:ext>
            </a:extLst>
          </p:cNvPr>
          <p:cNvSpPr txBox="1">
            <a:spLocks/>
          </p:cNvSpPr>
          <p:nvPr/>
        </p:nvSpPr>
        <p:spPr>
          <a:xfrm>
            <a:off x="1261413" y="1788938"/>
            <a:ext cx="4834587" cy="40736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mj-ea"/>
                <a:cs typeface="Calibri" panose="020F0502020204030204" pitchFamily="34" charset="0"/>
              </a:defRPr>
            </a:lvl1pPr>
          </a:lstStyle>
          <a:p>
            <a:pPr marL="285750" indent="-285750">
              <a:buFont typeface="Wingdings" panose="05000000000000000000" pitchFamily="2" charset="2"/>
              <a:buChar char="q"/>
            </a:pPr>
            <a:r>
              <a:rPr lang="en-IN" sz="1800">
                <a:solidFill>
                  <a:schemeClr val="tx2"/>
                </a:solidFill>
                <a:latin typeface="Arial Black" panose="020B0A04020102020204" pitchFamily="34" charset="0"/>
              </a:rPr>
              <a:t>Azure Resource Group :-</a:t>
            </a:r>
          </a:p>
          <a:p>
            <a:br>
              <a:rPr lang="en-IN" sz="1800">
                <a:solidFill>
                  <a:schemeClr val="tx2"/>
                </a:solidFill>
              </a:rPr>
            </a:br>
            <a:r>
              <a:rPr lang="en-IN" sz="1800">
                <a:solidFill>
                  <a:schemeClr val="tx2"/>
                </a:solidFill>
              </a:rPr>
              <a:t>Azure Resource Group Is The One Which Contains All The Resources Required For The Project.</a:t>
            </a:r>
            <a:br>
              <a:rPr lang="en-IN" sz="1800">
                <a:solidFill>
                  <a:schemeClr val="tx2"/>
                </a:solidFill>
              </a:rPr>
            </a:br>
            <a:r>
              <a:rPr lang="en-IN" sz="1800">
                <a:solidFill>
                  <a:schemeClr val="tx2"/>
                </a:solidFill>
              </a:rPr>
              <a:t>Creating Azure Resource Group :-</a:t>
            </a:r>
          </a:p>
          <a:p>
            <a:br>
              <a:rPr lang="en-IN" sz="1800">
                <a:solidFill>
                  <a:schemeClr val="tx2"/>
                </a:solidFill>
              </a:rPr>
            </a:br>
            <a:br>
              <a:rPr lang="en-IN" sz="1800">
                <a:solidFill>
                  <a:schemeClr val="tx2"/>
                </a:solidFill>
              </a:rPr>
            </a:br>
            <a:endParaRPr lang="en-IN" sz="1800">
              <a:solidFill>
                <a:schemeClr val="tx2"/>
              </a:solidFill>
            </a:endParaRPr>
          </a:p>
          <a:p>
            <a:pPr marL="285750" indent="-285750">
              <a:buFont typeface="Wingdings" panose="05000000000000000000" pitchFamily="2" charset="2"/>
              <a:buChar char="q"/>
            </a:pPr>
            <a:r>
              <a:rPr lang="en-IN" sz="1800">
                <a:solidFill>
                  <a:schemeClr val="tx2"/>
                </a:solidFill>
                <a:latin typeface="Arial Black" panose="020B0A04020102020204" pitchFamily="34" charset="0"/>
              </a:rPr>
              <a:t>Azure Storage Account :-</a:t>
            </a:r>
          </a:p>
          <a:p>
            <a:br>
              <a:rPr lang="en-IN" sz="1800">
                <a:solidFill>
                  <a:schemeClr val="tx2"/>
                </a:solidFill>
              </a:rPr>
            </a:br>
            <a:r>
              <a:rPr lang="en-IN" sz="1800">
                <a:solidFill>
                  <a:schemeClr val="tx2"/>
                </a:solidFill>
              </a:rPr>
              <a:t>Azure Storage Account Contains All Of The Azure Storage Data Objects Such As: Blobs, Files And Tables.</a:t>
            </a:r>
            <a:br>
              <a:rPr lang="en-IN" sz="1800">
                <a:solidFill>
                  <a:schemeClr val="tx2"/>
                </a:solidFill>
              </a:rPr>
            </a:br>
            <a:r>
              <a:rPr lang="en-IN" sz="1800">
                <a:solidFill>
                  <a:schemeClr val="tx2"/>
                </a:solidFill>
              </a:rPr>
              <a:t>Creating Azure Storage Account :-</a:t>
            </a:r>
            <a:br>
              <a:rPr lang="en-IN" sz="1800">
                <a:solidFill>
                  <a:schemeClr val="tx2"/>
                </a:solidFill>
              </a:rPr>
            </a:br>
            <a:br>
              <a:rPr lang="en-IN" sz="1800">
                <a:solidFill>
                  <a:schemeClr val="tx2"/>
                </a:solidFill>
              </a:rPr>
            </a:br>
            <a:endParaRPr lang="en-IN" sz="1800">
              <a:solidFill>
                <a:schemeClr val="tx2"/>
              </a:solidFill>
            </a:endParaRPr>
          </a:p>
        </p:txBody>
      </p:sp>
      <p:pic>
        <p:nvPicPr>
          <p:cNvPr id="4" name="Picture 6">
            <a:extLst>
              <a:ext uri="{FF2B5EF4-FFF2-40B4-BE49-F238E27FC236}">
                <a16:creationId xmlns:a16="http://schemas.microsoft.com/office/drawing/2014/main" id="{0D8C6AC0-533B-D78E-C52C-A3527B379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7860" y="1373060"/>
            <a:ext cx="3832427" cy="22098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F2CEE9A8-860B-AEE6-DD68-59348BCB9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7860" y="3825743"/>
            <a:ext cx="3832427" cy="2010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5795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LM">
      <a:dk1>
        <a:srgbClr val="595959"/>
      </a:dk1>
      <a:lt1>
        <a:srgbClr val="FFFFFF"/>
      </a:lt1>
      <a:dk2>
        <a:srgbClr val="000000"/>
      </a:dk2>
      <a:lt2>
        <a:srgbClr val="FFFFFF"/>
      </a:lt2>
      <a:accent1>
        <a:srgbClr val="BCD9F3"/>
      </a:accent1>
      <a:accent2>
        <a:srgbClr val="97C4EC"/>
      </a:accent2>
      <a:accent3>
        <a:srgbClr val="60A5E2"/>
      </a:accent3>
      <a:accent4>
        <a:srgbClr val="EF7C00"/>
      </a:accent4>
      <a:accent5>
        <a:srgbClr val="C8CA05"/>
      </a:accent5>
      <a:accent6>
        <a:srgbClr val="33682B"/>
      </a:accent6>
      <a:hlink>
        <a:srgbClr val="64B3E3"/>
      </a:hlink>
      <a:folHlink>
        <a:srgbClr val="004683"/>
      </a:folHlink>
    </a:clrScheme>
    <a:fontScheme name="Frutiger">
      <a:majorFont>
        <a:latin typeface="Frutiger 45 bold"/>
        <a:ea typeface=""/>
        <a:cs typeface=""/>
      </a:majorFont>
      <a:minorFont>
        <a:latin typeface="Frutiger 45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sFor_Spectra.potx" id="{D243AE31-2911-4724-A6B0-9DF4D975FB8C}" vid="{DF7EB32A-31C2-4AB8-91DF-BF0AD935DC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a8e53825-7951-4ca5-a625-18d25f419f97">
      <Terms xmlns="http://schemas.microsoft.com/office/infopath/2007/PartnerControls"/>
    </lcf76f155ced4ddcb4097134ff3c332f>
    <PublishingExpirationDate xmlns="http://schemas.microsoft.com/sharepoint/v3" xsi:nil="true"/>
    <TaxCatchAll xmlns="36329421-f130-4731-9efc-cba8bb337e9a"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E584FD14B540F4A9CBBFEB86D306228" ma:contentTypeVersion="25" ma:contentTypeDescription="Create a new document." ma:contentTypeScope="" ma:versionID="82e38d0d152fb7b97e74446f643e47ca">
  <xsd:schema xmlns:xsd="http://www.w3.org/2001/XMLSchema" xmlns:xs="http://www.w3.org/2001/XMLSchema" xmlns:p="http://schemas.microsoft.com/office/2006/metadata/properties" xmlns:ns1="http://schemas.microsoft.com/sharepoint/v3" xmlns:ns2="a8e53825-7951-4ca5-a625-18d25f419f97" xmlns:ns3="36329421-f130-4731-9efc-cba8bb337e9a" targetNamespace="http://schemas.microsoft.com/office/2006/metadata/properties" ma:root="true" ma:fieldsID="8d0e90424eaf20c7bedf12621b51a12c" ns1:_="" ns2:_="" ns3:_="">
    <xsd:import namespace="http://schemas.microsoft.com/sharepoint/v3"/>
    <xsd:import namespace="a8e53825-7951-4ca5-a625-18d25f419f97"/>
    <xsd:import namespace="36329421-f130-4731-9efc-cba8bb337e9a"/>
    <xsd:element name="properties">
      <xsd:complexType>
        <xsd:sequence>
          <xsd:element name="documentManagement">
            <xsd:complexType>
              <xsd:all>
                <xsd:element ref="ns2:MediaServiceMetadata" minOccurs="0"/>
                <xsd:element ref="ns2:MediaServiceFastMetadata" minOccurs="0"/>
                <xsd:element ref="ns1:PublishingStartDate" minOccurs="0"/>
                <xsd:element ref="ns1:PublishingExpirationDate" minOccurs="0"/>
                <xsd:element ref="ns3:SharedWithUsers" minOccurs="0"/>
                <xsd:element ref="ns3:SharedWithDetail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6" nillable="true" ma:displayName="Scheduling Start Date" ma:description="Scheduling Start Date is a site column created by the Publishing feature. It is used to specify the date and time on which this page will first appear to site visitors." ma:internalName="PublishingStartDate" ma:readOnly="false">
      <xsd:simpleType>
        <xsd:restriction base="dms:Unknown"/>
      </xsd:simpleType>
    </xsd:element>
    <xsd:element name="PublishingExpirationDate" ma:index="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8e53825-7951-4ca5-a625-18d25f419f97" elementFormDefault="qualified">
    <xsd:import namespace="http://schemas.microsoft.com/office/2006/documentManagement/types"/>
    <xsd:import namespace="http://schemas.microsoft.com/office/infopath/2007/PartnerControls"/>
    <xsd:element name="MediaServiceMetadata" ma:index="4" nillable="true" ma:displayName="MediaServiceMetadata" ma:hidden="true" ma:internalName="MediaServiceMetadata" ma:readOnly="true">
      <xsd:simpleType>
        <xsd:restriction base="dms:Note"/>
      </xsd:simpleType>
    </xsd:element>
    <xsd:element name="MediaServiceFastMetadata" ma:index="5"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description="" ma:hidden="true" ma:indexed="true" ma:internalName="MediaServiceDateTaken"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ec554113-5c1c-4c88-a5a0-ba7e0db08809"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329421-f130-4731-9efc-cba8bb337e9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3" nillable="true" ma:displayName="Taxonomy Catch All Column" ma:hidden="true" ma:list="{55f528e5-bfd5-4f6c-adf2-06a8ef82cb30}" ma:internalName="TaxCatchAll" ma:showField="CatchAllData" ma:web="36329421-f130-4731-9efc-cba8bb337e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7"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6AC269-8B16-453C-B319-99A682C8095B}">
  <ds:schemaRefs>
    <ds:schemaRef ds:uri="36329421-f130-4731-9efc-cba8bb337e9a"/>
    <ds:schemaRef ds:uri="a8e53825-7951-4ca5-a625-18d25f419f9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71B23F5-1777-4F33-8A66-F75A3C63E441}">
  <ds:schemaRefs>
    <ds:schemaRef ds:uri="36329421-f130-4731-9efc-cba8bb337e9a"/>
    <ds:schemaRef ds:uri="a8e53825-7951-4ca5-a625-18d25f419f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F80EED2-D218-45A8-B86A-C97298F80D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18</Slides>
  <Notes>0</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OPTIMIZING AVIATION INSIGHTS    A Data Engineering Approach For  Analysing Flight Delays And Cancellations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edit  Master title style</dc:title>
  <dc:creator>Payal Gahlot</dc:creator>
  <cp:revision>1</cp:revision>
  <dcterms:created xsi:type="dcterms:W3CDTF">2022-10-14T05:48:11Z</dcterms:created>
  <dcterms:modified xsi:type="dcterms:W3CDTF">2023-12-14T18:22:57Z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0x0101003E584FD14B540F4A9CBBFEB86D306228</vt:lpwstr>
  </property>
  <property fmtid="{D5CDD505-2E9C-101B-9397-08002B2CF9AE}" pid="3" name="Document Category">
    <vt:lpwstr>242;#Template|3bb01baf-d431-4c1b-a51f-29bfcc919375</vt:lpwstr>
  </property>
  <property fmtid="{D5CDD505-2E9C-101B-9397-08002B2CF9AE}" pid="4" name="Lifecycle Phase">
    <vt:lpwstr/>
  </property>
  <property fmtid="{D5CDD505-2E9C-101B-9397-08002B2CF9AE}" pid="5" name="MediaServiceImageTags">
    <vt:lpwstr/>
  </property>
  <property fmtid="{D5CDD505-2E9C-101B-9397-08002B2CF9AE}" pid="6" name="CommonProcessAreas">
    <vt:lpwstr/>
  </property>
  <property fmtid="{D5CDD505-2E9C-101B-9397-08002B2CF9AE}" pid="7" name="ProcessArea">
    <vt:lpwstr/>
  </property>
</Properties>
</file>